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70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DEB93A-A86A-7D0D-D303-3E1DAE048324}" v="88" dt="2022-03-18T15:00:24.639"/>
    <p1510:client id="{429F3E13-03A4-4843-BCDE-BF9B201C6E97}" v="909" dt="2022-03-17T20:54:36.456"/>
    <p1510:client id="{951E1BCB-21DA-EE22-FCA8-F89D456B65D3}" v="2" dt="2022-03-18T15:07:16.781"/>
    <p1510:client id="{9A04C7A6-C55E-1697-DC4F-FF4791E4F54B}" v="10" dt="2022-03-17T20:57:02.368"/>
    <p1510:client id="{F9AA4945-5123-FE25-2AC3-0C743783C668}" v="13" dt="2022-03-21T18:53:43.6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148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75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54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52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8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676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83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07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43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29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17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9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Creating a Dashboard in Cognos Analytics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A13BF-5609-4158-B670-6651B9A3A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B050"/>
                </a:solidFill>
                <a:cs typeface="Calibri Light"/>
              </a:rPr>
              <a:t>Desired Workflow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69FBC-2BCB-474C-98C4-F878A30B4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I select my Cube View as a source:</a:t>
            </a: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pic>
        <p:nvPicPr>
          <p:cNvPr id="5" name="Picture 5" descr="Graphical user interface&#10;&#10;Description automatically generated">
            <a:extLst>
              <a:ext uri="{FF2B5EF4-FFF2-40B4-BE49-F238E27FC236}">
                <a16:creationId xmlns:a16="http://schemas.microsoft.com/office/drawing/2014/main" id="{A0894294-D53C-4FDD-92A0-83C2B3B2D3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9621" y="2270668"/>
            <a:ext cx="5791199" cy="3474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725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A13BF-5609-4158-B670-6651B9A3A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B050"/>
                </a:solidFill>
                <a:cs typeface="Calibri Light"/>
              </a:rPr>
              <a:t>Desired Workflow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69FBC-2BCB-474C-98C4-F878A30B4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2009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Cognos Analytics generates an MDX query from my Cube View.</a:t>
            </a:r>
          </a:p>
          <a:p>
            <a:r>
              <a:rPr lang="en-US" dirty="0">
                <a:cs typeface="Calibri"/>
              </a:rPr>
              <a:t>Next, I save my Data Module.</a:t>
            </a:r>
          </a:p>
          <a:p>
            <a:r>
              <a:rPr lang="en-US" dirty="0">
                <a:cs typeface="Calibri"/>
              </a:rPr>
              <a:t>This way, I can add additional sources in the future to join to my TM1 data.</a:t>
            </a: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pic>
        <p:nvPicPr>
          <p:cNvPr id="5" name="Picture 5" descr="Table&#10;&#10;Description automatically generated">
            <a:extLst>
              <a:ext uri="{FF2B5EF4-FFF2-40B4-BE49-F238E27FC236}">
                <a16:creationId xmlns:a16="http://schemas.microsoft.com/office/drawing/2014/main" id="{52333BA1-69EB-4763-B518-42808991BC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605" y="3553591"/>
            <a:ext cx="11659589" cy="314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761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A13BF-5609-4158-B670-6651B9A3A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B050"/>
                </a:solidFill>
                <a:cs typeface="Calibri Light"/>
              </a:rPr>
              <a:t>Desired Workflow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69FBC-2BCB-474C-98C4-F878A30B4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Then, I create my dashboard:</a:t>
            </a: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pic>
        <p:nvPicPr>
          <p:cNvPr id="5" name="Picture 5" descr="Chart&#10;&#10;Description automatically generated">
            <a:extLst>
              <a:ext uri="{FF2B5EF4-FFF2-40B4-BE49-F238E27FC236}">
                <a16:creationId xmlns:a16="http://schemas.microsoft.com/office/drawing/2014/main" id="{F5D501CC-01E1-4E6A-8452-40A0E3CB83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582" y="2303490"/>
            <a:ext cx="7948550" cy="419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46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A13BF-5609-4158-B670-6651B9A3A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B050"/>
                </a:solidFill>
                <a:cs typeface="Calibri Light"/>
              </a:rPr>
              <a:t>Desired Workflow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69FBC-2BCB-474C-98C4-F878A30B4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If I ever need to update my view (MDX query)...</a:t>
            </a:r>
            <a:endParaRPr lang="en-US"/>
          </a:p>
          <a:p>
            <a:r>
              <a:rPr lang="en-US">
                <a:cs typeface="Calibri"/>
              </a:rPr>
              <a:t>I relink and select the updated Cube View:</a:t>
            </a: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pic>
        <p:nvPicPr>
          <p:cNvPr id="7" name="Picture 5" descr="Graphical user interface&#10;&#10;Description automatically generated">
            <a:extLst>
              <a:ext uri="{FF2B5EF4-FFF2-40B4-BE49-F238E27FC236}">
                <a16:creationId xmlns:a16="http://schemas.microsoft.com/office/drawing/2014/main" id="{100683E6-E7D3-48C5-BCD4-3EA44DFCB2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9336" y="2814953"/>
            <a:ext cx="5791199" cy="3474507"/>
          </a:xfrm>
          <a:prstGeom prst="rect">
            <a:avLst/>
          </a:prstGeom>
        </p:spPr>
      </p:pic>
      <p:pic>
        <p:nvPicPr>
          <p:cNvPr id="8" name="Picture 8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74907AE9-D93E-4E45-B3CB-9BE4E3013E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595" y="2777101"/>
            <a:ext cx="4445329" cy="3926263"/>
          </a:xfrm>
          <a:prstGeom prst="rect">
            <a:avLst/>
          </a:prstGeom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id="{3CABF37C-95A0-436C-AA91-FC7C35E143D7}"/>
              </a:ext>
            </a:extLst>
          </p:cNvPr>
          <p:cNvSpPr/>
          <p:nvPr/>
        </p:nvSpPr>
        <p:spPr>
          <a:xfrm>
            <a:off x="5102095" y="4314839"/>
            <a:ext cx="979714" cy="4849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77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6456E-AC15-490E-A621-3D7CD654B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Workflow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CB702-C6F6-442A-85CB-1066B7F1E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08" y="1825625"/>
            <a:ext cx="6151418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rgbClr val="C00000"/>
                </a:solidFill>
                <a:cs typeface="Calibri"/>
              </a:rPr>
              <a:t>Current Workflow</a:t>
            </a:r>
          </a:p>
          <a:p>
            <a:pPr lvl="1"/>
            <a:r>
              <a:rPr lang="en-US">
                <a:cs typeface="Calibri"/>
              </a:rPr>
              <a:t>Must recreate cube view as a data set.</a:t>
            </a:r>
          </a:p>
          <a:p>
            <a:pPr lvl="1"/>
            <a:r>
              <a:rPr lang="en-US">
                <a:cs typeface="Calibri"/>
              </a:rPr>
              <a:t>Refresh is required, data is point-in-time.</a:t>
            </a:r>
          </a:p>
          <a:p>
            <a:pPr lvl="1"/>
            <a:r>
              <a:rPr lang="en-US">
                <a:cs typeface="Calibri"/>
              </a:rPr>
              <a:t>Data is not secured via TM1, anyone can see the data based on my access...</a:t>
            </a:r>
          </a:p>
          <a:p>
            <a:pPr lvl="1"/>
            <a:r>
              <a:rPr lang="en-US">
                <a:cs typeface="Calibri"/>
              </a:rPr>
              <a:t>I may as well use </a:t>
            </a:r>
            <a:r>
              <a:rPr lang="en-US" err="1">
                <a:cs typeface="Calibri"/>
              </a:rPr>
              <a:t>PowerBI</a:t>
            </a:r>
            <a:r>
              <a:rPr lang="en-US">
                <a:cs typeface="Calibri"/>
              </a:rPr>
              <a:t>!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78BF63A-A412-4BA2-9E4E-9121FAF9D41E}"/>
              </a:ext>
            </a:extLst>
          </p:cNvPr>
          <p:cNvSpPr txBox="1">
            <a:spLocks/>
          </p:cNvSpPr>
          <p:nvPr/>
        </p:nvSpPr>
        <p:spPr>
          <a:xfrm>
            <a:off x="6205847" y="1819687"/>
            <a:ext cx="6151418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00B050"/>
                </a:solidFill>
                <a:cs typeface="Calibri"/>
              </a:rPr>
              <a:t>Desired Workflow</a:t>
            </a:r>
          </a:p>
          <a:p>
            <a:pPr lvl="1"/>
            <a:r>
              <a:rPr lang="en-US">
                <a:cs typeface="Calibri"/>
              </a:rPr>
              <a:t>Data automatically converted to tabular.</a:t>
            </a:r>
          </a:p>
          <a:p>
            <a:pPr lvl="1"/>
            <a:r>
              <a:rPr lang="en-US">
                <a:cs typeface="Calibri"/>
              </a:rPr>
              <a:t>Dashboard queries TM1 in real-time.</a:t>
            </a:r>
          </a:p>
          <a:p>
            <a:pPr lvl="1"/>
            <a:r>
              <a:rPr lang="en-US">
                <a:cs typeface="Calibri"/>
              </a:rPr>
              <a:t>Data is secured by TM1 for each user accessing my dashboard.</a:t>
            </a:r>
          </a:p>
          <a:p>
            <a:pPr lvl="1"/>
            <a:r>
              <a:rPr lang="en-US">
                <a:cs typeface="Calibri"/>
              </a:rPr>
              <a:t>Why would I use </a:t>
            </a:r>
            <a:r>
              <a:rPr lang="en-US" err="1">
                <a:cs typeface="Calibri"/>
              </a:rPr>
              <a:t>PowerBI</a:t>
            </a:r>
            <a:r>
              <a:rPr lang="en-US">
                <a:cs typeface="Calibri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41275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  <a:cs typeface="Calibri Light"/>
              </a:rPr>
              <a:t>Current Workflow</a:t>
            </a:r>
          </a:p>
        </p:txBody>
      </p:sp>
    </p:spTree>
    <p:extLst>
      <p:ext uri="{BB962C8B-B14F-4D97-AF65-F5344CB8AC3E}">
        <p14:creationId xmlns:p14="http://schemas.microsoft.com/office/powerpoint/2010/main" val="1676057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A13BF-5609-4158-B670-6651B9A3A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  <a:cs typeface="Calibri Light"/>
              </a:rPr>
              <a:t>Current Workflow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69FBC-2BCB-474C-98C4-F878A30B4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I already have a Cube View in TM1</a:t>
            </a: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I would like to create a Dashboard</a:t>
            </a:r>
          </a:p>
        </p:txBody>
      </p:sp>
      <p:pic>
        <p:nvPicPr>
          <p:cNvPr id="5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B37D12B9-CCDC-4ECF-8666-10F247FF22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322" y="2215728"/>
            <a:ext cx="9809017" cy="2723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667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A13BF-5609-4158-B670-6651B9A3A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  <a:cs typeface="Calibri Light"/>
              </a:rPr>
              <a:t>Current Workflow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69FBC-2BCB-474C-98C4-F878A30B4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First, I must create a Data Set from the Cube. </a:t>
            </a:r>
          </a:p>
          <a:p>
            <a:r>
              <a:rPr lang="en-US" dirty="0">
                <a:cs typeface="Calibri"/>
              </a:rPr>
              <a:t>This is a duplicate effort as I've already created my Cube View...</a:t>
            </a: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pic>
        <p:nvPicPr>
          <p:cNvPr id="5" name="Picture 5" descr="Table&#10;&#10;Description automatically generated">
            <a:extLst>
              <a:ext uri="{FF2B5EF4-FFF2-40B4-BE49-F238E27FC236}">
                <a16:creationId xmlns:a16="http://schemas.microsoft.com/office/drawing/2014/main" id="{FEE5F5B6-6C7D-49A3-B0D2-38048FF8CC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4811" y="3108812"/>
            <a:ext cx="8186057" cy="3387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386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A13BF-5609-4158-B670-6651B9A3A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  <a:cs typeface="Calibri Light"/>
              </a:rPr>
              <a:t>Current Workflow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69FBC-2BCB-474C-98C4-F878A30B4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20732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Next, I create a Data Module in case I need to add additional sources later:</a:t>
            </a: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pic>
        <p:nvPicPr>
          <p:cNvPr id="4" name="Picture 5" descr="Table&#10;&#10;Description automatically generated">
            <a:extLst>
              <a:ext uri="{FF2B5EF4-FFF2-40B4-BE49-F238E27FC236}">
                <a16:creationId xmlns:a16="http://schemas.microsoft.com/office/drawing/2014/main" id="{96942725-DF84-4C1D-905E-C444470EE4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386" y="2370312"/>
            <a:ext cx="9719953" cy="276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465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A13BF-5609-4158-B670-6651B9A3A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  <a:cs typeface="Calibri Light"/>
              </a:rPr>
              <a:t>Current Workflow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69FBC-2BCB-474C-98C4-F878A30B4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Then, I create my dashboard:</a:t>
            </a: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pic>
        <p:nvPicPr>
          <p:cNvPr id="5" name="Picture 5" descr="Chart&#10;&#10;Description automatically generated">
            <a:extLst>
              <a:ext uri="{FF2B5EF4-FFF2-40B4-BE49-F238E27FC236}">
                <a16:creationId xmlns:a16="http://schemas.microsoft.com/office/drawing/2014/main" id="{F5D501CC-01E1-4E6A-8452-40A0E3CB83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582" y="2303490"/>
            <a:ext cx="7948550" cy="419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193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  <a:cs typeface="Calibri Light"/>
              </a:rPr>
              <a:t>Desired Workflow</a:t>
            </a:r>
          </a:p>
        </p:txBody>
      </p:sp>
    </p:spTree>
    <p:extLst>
      <p:ext uri="{BB962C8B-B14F-4D97-AF65-F5344CB8AC3E}">
        <p14:creationId xmlns:p14="http://schemas.microsoft.com/office/powerpoint/2010/main" val="2200985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A13BF-5609-4158-B670-6651B9A3A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B050"/>
                </a:solidFill>
                <a:cs typeface="Calibri Light"/>
              </a:rPr>
              <a:t>Desired Workflow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69FBC-2BCB-474C-98C4-F878A30B4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I already have a Cube View in TM1</a:t>
            </a: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I would like to create a Dashboard</a:t>
            </a:r>
          </a:p>
        </p:txBody>
      </p:sp>
      <p:pic>
        <p:nvPicPr>
          <p:cNvPr id="5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B37D12B9-CCDC-4ECF-8666-10F247FF22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322" y="2215728"/>
            <a:ext cx="9809017" cy="2723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76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A13BF-5609-4158-B670-6651B9A3A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B050"/>
                </a:solidFill>
                <a:cs typeface="Calibri Light"/>
              </a:rPr>
              <a:t>Desired Workflow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69FBC-2BCB-474C-98C4-F878A30B4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First, I create a Data Module:</a:t>
            </a: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pic>
        <p:nvPicPr>
          <p:cNvPr id="4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646E0623-C112-412E-AE49-62CB3D081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1120" y="1826821"/>
            <a:ext cx="1759994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737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Creating a Dashboard in Cognos Analytics</vt:lpstr>
      <vt:lpstr>Current Workflow</vt:lpstr>
      <vt:lpstr>Current Workflow</vt:lpstr>
      <vt:lpstr>Current Workflow</vt:lpstr>
      <vt:lpstr>Current Workflow</vt:lpstr>
      <vt:lpstr>Current Workflow</vt:lpstr>
      <vt:lpstr>Desired Workflow</vt:lpstr>
      <vt:lpstr>Desired Workflow</vt:lpstr>
      <vt:lpstr>Desired Workflow</vt:lpstr>
      <vt:lpstr>Desired Workflow</vt:lpstr>
      <vt:lpstr>Desired Workflow</vt:lpstr>
      <vt:lpstr>Desired Workflow</vt:lpstr>
      <vt:lpstr>Desired Workflow</vt:lpstr>
      <vt:lpstr>Workflow Comparison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19</cp:revision>
  <dcterms:created xsi:type="dcterms:W3CDTF">2022-03-17T20:11:21Z</dcterms:created>
  <dcterms:modified xsi:type="dcterms:W3CDTF">2022-03-21T18:54:20Z</dcterms:modified>
</cp:coreProperties>
</file>