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BAB"/>
    <a:srgbClr val="0066FF"/>
    <a:srgbClr val="FF0000"/>
    <a:srgbClr val="FFFF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44"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BFD4F-A415-40BB-8C7B-513722163B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974D06-76EC-43AA-9EC1-B8D5873B25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4F7CB6-61BB-4443-A54C-E38E8EB3EF07}"/>
              </a:ext>
            </a:extLst>
          </p:cNvPr>
          <p:cNvSpPr>
            <a:spLocks noGrp="1"/>
          </p:cNvSpPr>
          <p:nvPr>
            <p:ph type="dt" sz="half" idx="10"/>
          </p:nvPr>
        </p:nvSpPr>
        <p:spPr/>
        <p:txBody>
          <a:bodyPr/>
          <a:lstStyle/>
          <a:p>
            <a:fld id="{5B4050CF-4D46-466A-AF45-7970537CB510}" type="datetimeFigureOut">
              <a:rPr lang="en-US" smtClean="0"/>
              <a:t>3/22/2024</a:t>
            </a:fld>
            <a:endParaRPr lang="en-US"/>
          </a:p>
        </p:txBody>
      </p:sp>
      <p:sp>
        <p:nvSpPr>
          <p:cNvPr id="5" name="Footer Placeholder 4">
            <a:extLst>
              <a:ext uri="{FF2B5EF4-FFF2-40B4-BE49-F238E27FC236}">
                <a16:creationId xmlns:a16="http://schemas.microsoft.com/office/drawing/2014/main" id="{41C4B41B-0CBC-4FF4-923D-642AA2B1C3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201F0A-886F-444C-8642-5020EA12B1F7}"/>
              </a:ext>
            </a:extLst>
          </p:cNvPr>
          <p:cNvSpPr>
            <a:spLocks noGrp="1"/>
          </p:cNvSpPr>
          <p:nvPr>
            <p:ph type="sldNum" sz="quarter" idx="12"/>
          </p:nvPr>
        </p:nvSpPr>
        <p:spPr/>
        <p:txBody>
          <a:bodyPr/>
          <a:lstStyle/>
          <a:p>
            <a:fld id="{D1223AB5-53EB-47DA-A23F-CCE1C72CDA48}" type="slidenum">
              <a:rPr lang="en-US" smtClean="0"/>
              <a:t>‹#›</a:t>
            </a:fld>
            <a:endParaRPr lang="en-US"/>
          </a:p>
        </p:txBody>
      </p:sp>
    </p:spTree>
    <p:extLst>
      <p:ext uri="{BB962C8B-B14F-4D97-AF65-F5344CB8AC3E}">
        <p14:creationId xmlns:p14="http://schemas.microsoft.com/office/powerpoint/2010/main" val="22454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0FDDC-72A3-41D3-8501-6E8BDEFDFE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39F3B3-05CA-43A1-B27A-46C9103F48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566F44-9823-47F9-94FC-C5A2C9596B25}"/>
              </a:ext>
            </a:extLst>
          </p:cNvPr>
          <p:cNvSpPr>
            <a:spLocks noGrp="1"/>
          </p:cNvSpPr>
          <p:nvPr>
            <p:ph type="dt" sz="half" idx="10"/>
          </p:nvPr>
        </p:nvSpPr>
        <p:spPr/>
        <p:txBody>
          <a:bodyPr/>
          <a:lstStyle/>
          <a:p>
            <a:fld id="{5B4050CF-4D46-466A-AF45-7970537CB510}" type="datetimeFigureOut">
              <a:rPr lang="en-US" smtClean="0"/>
              <a:t>3/22/2024</a:t>
            </a:fld>
            <a:endParaRPr lang="en-US"/>
          </a:p>
        </p:txBody>
      </p:sp>
      <p:sp>
        <p:nvSpPr>
          <p:cNvPr id="5" name="Footer Placeholder 4">
            <a:extLst>
              <a:ext uri="{FF2B5EF4-FFF2-40B4-BE49-F238E27FC236}">
                <a16:creationId xmlns:a16="http://schemas.microsoft.com/office/drawing/2014/main" id="{E8D60685-CA9E-4228-AD82-B302401DB9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1B362D-FF4F-481E-AA02-179E36A192EC}"/>
              </a:ext>
            </a:extLst>
          </p:cNvPr>
          <p:cNvSpPr>
            <a:spLocks noGrp="1"/>
          </p:cNvSpPr>
          <p:nvPr>
            <p:ph type="sldNum" sz="quarter" idx="12"/>
          </p:nvPr>
        </p:nvSpPr>
        <p:spPr/>
        <p:txBody>
          <a:bodyPr/>
          <a:lstStyle/>
          <a:p>
            <a:fld id="{D1223AB5-53EB-47DA-A23F-CCE1C72CDA48}" type="slidenum">
              <a:rPr lang="en-US" smtClean="0"/>
              <a:t>‹#›</a:t>
            </a:fld>
            <a:endParaRPr lang="en-US"/>
          </a:p>
        </p:txBody>
      </p:sp>
    </p:spTree>
    <p:extLst>
      <p:ext uri="{BB962C8B-B14F-4D97-AF65-F5344CB8AC3E}">
        <p14:creationId xmlns:p14="http://schemas.microsoft.com/office/powerpoint/2010/main" val="256203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5B1B6E-6B3C-4EDF-A5ED-4FA8913330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2D64FE-3AE4-4E89-9EEC-AF0F477F59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1BF10F-FA68-4161-8F91-589D55F259D2}"/>
              </a:ext>
            </a:extLst>
          </p:cNvPr>
          <p:cNvSpPr>
            <a:spLocks noGrp="1"/>
          </p:cNvSpPr>
          <p:nvPr>
            <p:ph type="dt" sz="half" idx="10"/>
          </p:nvPr>
        </p:nvSpPr>
        <p:spPr/>
        <p:txBody>
          <a:bodyPr/>
          <a:lstStyle/>
          <a:p>
            <a:fld id="{5B4050CF-4D46-466A-AF45-7970537CB510}" type="datetimeFigureOut">
              <a:rPr lang="en-US" smtClean="0"/>
              <a:t>3/22/2024</a:t>
            </a:fld>
            <a:endParaRPr lang="en-US"/>
          </a:p>
        </p:txBody>
      </p:sp>
      <p:sp>
        <p:nvSpPr>
          <p:cNvPr id="5" name="Footer Placeholder 4">
            <a:extLst>
              <a:ext uri="{FF2B5EF4-FFF2-40B4-BE49-F238E27FC236}">
                <a16:creationId xmlns:a16="http://schemas.microsoft.com/office/drawing/2014/main" id="{1E3943DA-B9FA-48BB-9F1B-7E3C60A5B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95DB1D-F8F9-44E8-8076-AB7F1AE12B5C}"/>
              </a:ext>
            </a:extLst>
          </p:cNvPr>
          <p:cNvSpPr>
            <a:spLocks noGrp="1"/>
          </p:cNvSpPr>
          <p:nvPr>
            <p:ph type="sldNum" sz="quarter" idx="12"/>
          </p:nvPr>
        </p:nvSpPr>
        <p:spPr/>
        <p:txBody>
          <a:bodyPr/>
          <a:lstStyle/>
          <a:p>
            <a:fld id="{D1223AB5-53EB-47DA-A23F-CCE1C72CDA48}" type="slidenum">
              <a:rPr lang="en-US" smtClean="0"/>
              <a:t>‹#›</a:t>
            </a:fld>
            <a:endParaRPr lang="en-US"/>
          </a:p>
        </p:txBody>
      </p:sp>
    </p:spTree>
    <p:extLst>
      <p:ext uri="{BB962C8B-B14F-4D97-AF65-F5344CB8AC3E}">
        <p14:creationId xmlns:p14="http://schemas.microsoft.com/office/powerpoint/2010/main" val="146660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1524A-7D75-4A56-959E-810085D88C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0F9A33-7225-41C7-ABA3-99C92D5E7D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AB0113-78A9-47E8-B5BD-16AAD92E5F71}"/>
              </a:ext>
            </a:extLst>
          </p:cNvPr>
          <p:cNvSpPr>
            <a:spLocks noGrp="1"/>
          </p:cNvSpPr>
          <p:nvPr>
            <p:ph type="dt" sz="half" idx="10"/>
          </p:nvPr>
        </p:nvSpPr>
        <p:spPr/>
        <p:txBody>
          <a:bodyPr/>
          <a:lstStyle/>
          <a:p>
            <a:fld id="{5B4050CF-4D46-466A-AF45-7970537CB510}" type="datetimeFigureOut">
              <a:rPr lang="en-US" smtClean="0"/>
              <a:t>3/22/2024</a:t>
            </a:fld>
            <a:endParaRPr lang="en-US"/>
          </a:p>
        </p:txBody>
      </p:sp>
      <p:sp>
        <p:nvSpPr>
          <p:cNvPr id="5" name="Footer Placeholder 4">
            <a:extLst>
              <a:ext uri="{FF2B5EF4-FFF2-40B4-BE49-F238E27FC236}">
                <a16:creationId xmlns:a16="http://schemas.microsoft.com/office/drawing/2014/main" id="{9273AF35-579B-4E00-A8D2-E6769D62D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86A995-726C-4329-BD80-EBD404401745}"/>
              </a:ext>
            </a:extLst>
          </p:cNvPr>
          <p:cNvSpPr>
            <a:spLocks noGrp="1"/>
          </p:cNvSpPr>
          <p:nvPr>
            <p:ph type="sldNum" sz="quarter" idx="12"/>
          </p:nvPr>
        </p:nvSpPr>
        <p:spPr/>
        <p:txBody>
          <a:bodyPr/>
          <a:lstStyle/>
          <a:p>
            <a:fld id="{D1223AB5-53EB-47DA-A23F-CCE1C72CDA48}" type="slidenum">
              <a:rPr lang="en-US" smtClean="0"/>
              <a:t>‹#›</a:t>
            </a:fld>
            <a:endParaRPr lang="en-US"/>
          </a:p>
        </p:txBody>
      </p:sp>
    </p:spTree>
    <p:extLst>
      <p:ext uri="{BB962C8B-B14F-4D97-AF65-F5344CB8AC3E}">
        <p14:creationId xmlns:p14="http://schemas.microsoft.com/office/powerpoint/2010/main" val="229459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AB05D-3944-4E0A-92D4-812AA8FE8F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8FC6C4-F9F2-4BE1-B1B8-C873669FAB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39FEB0-7D26-4CA4-8677-1ADBEA7D1DCE}"/>
              </a:ext>
            </a:extLst>
          </p:cNvPr>
          <p:cNvSpPr>
            <a:spLocks noGrp="1"/>
          </p:cNvSpPr>
          <p:nvPr>
            <p:ph type="dt" sz="half" idx="10"/>
          </p:nvPr>
        </p:nvSpPr>
        <p:spPr/>
        <p:txBody>
          <a:bodyPr/>
          <a:lstStyle/>
          <a:p>
            <a:fld id="{5B4050CF-4D46-466A-AF45-7970537CB510}" type="datetimeFigureOut">
              <a:rPr lang="en-US" smtClean="0"/>
              <a:t>3/22/2024</a:t>
            </a:fld>
            <a:endParaRPr lang="en-US"/>
          </a:p>
        </p:txBody>
      </p:sp>
      <p:sp>
        <p:nvSpPr>
          <p:cNvPr id="5" name="Footer Placeholder 4">
            <a:extLst>
              <a:ext uri="{FF2B5EF4-FFF2-40B4-BE49-F238E27FC236}">
                <a16:creationId xmlns:a16="http://schemas.microsoft.com/office/drawing/2014/main" id="{74BA1B60-D719-4795-9147-23556860DD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1B7DA6-0644-48B8-AB67-518E6B3E6FD3}"/>
              </a:ext>
            </a:extLst>
          </p:cNvPr>
          <p:cNvSpPr>
            <a:spLocks noGrp="1"/>
          </p:cNvSpPr>
          <p:nvPr>
            <p:ph type="sldNum" sz="quarter" idx="12"/>
          </p:nvPr>
        </p:nvSpPr>
        <p:spPr/>
        <p:txBody>
          <a:bodyPr/>
          <a:lstStyle/>
          <a:p>
            <a:fld id="{D1223AB5-53EB-47DA-A23F-CCE1C72CDA48}" type="slidenum">
              <a:rPr lang="en-US" smtClean="0"/>
              <a:t>‹#›</a:t>
            </a:fld>
            <a:endParaRPr lang="en-US"/>
          </a:p>
        </p:txBody>
      </p:sp>
    </p:spTree>
    <p:extLst>
      <p:ext uri="{BB962C8B-B14F-4D97-AF65-F5344CB8AC3E}">
        <p14:creationId xmlns:p14="http://schemas.microsoft.com/office/powerpoint/2010/main" val="986303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05B2D-3FF4-4CDC-967B-D602B4FD52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E23474-12AE-4F23-9628-2AB2011F4F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82642C-9AF7-4C3B-9947-19DB5E9543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F88CF8-05B5-4484-8DAF-08FF0AD6ECF7}"/>
              </a:ext>
            </a:extLst>
          </p:cNvPr>
          <p:cNvSpPr>
            <a:spLocks noGrp="1"/>
          </p:cNvSpPr>
          <p:nvPr>
            <p:ph type="dt" sz="half" idx="10"/>
          </p:nvPr>
        </p:nvSpPr>
        <p:spPr/>
        <p:txBody>
          <a:bodyPr/>
          <a:lstStyle/>
          <a:p>
            <a:fld id="{5B4050CF-4D46-466A-AF45-7970537CB510}" type="datetimeFigureOut">
              <a:rPr lang="en-US" smtClean="0"/>
              <a:t>3/22/2024</a:t>
            </a:fld>
            <a:endParaRPr lang="en-US"/>
          </a:p>
        </p:txBody>
      </p:sp>
      <p:sp>
        <p:nvSpPr>
          <p:cNvPr id="6" name="Footer Placeholder 5">
            <a:extLst>
              <a:ext uri="{FF2B5EF4-FFF2-40B4-BE49-F238E27FC236}">
                <a16:creationId xmlns:a16="http://schemas.microsoft.com/office/drawing/2014/main" id="{1334C0AA-3B72-4B61-8BA8-7A479799D0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E3BEAB-4219-4FC1-9D78-D35D2FE3A09C}"/>
              </a:ext>
            </a:extLst>
          </p:cNvPr>
          <p:cNvSpPr>
            <a:spLocks noGrp="1"/>
          </p:cNvSpPr>
          <p:nvPr>
            <p:ph type="sldNum" sz="quarter" idx="12"/>
          </p:nvPr>
        </p:nvSpPr>
        <p:spPr/>
        <p:txBody>
          <a:bodyPr/>
          <a:lstStyle/>
          <a:p>
            <a:fld id="{D1223AB5-53EB-47DA-A23F-CCE1C72CDA48}" type="slidenum">
              <a:rPr lang="en-US" smtClean="0"/>
              <a:t>‹#›</a:t>
            </a:fld>
            <a:endParaRPr lang="en-US"/>
          </a:p>
        </p:txBody>
      </p:sp>
    </p:spTree>
    <p:extLst>
      <p:ext uri="{BB962C8B-B14F-4D97-AF65-F5344CB8AC3E}">
        <p14:creationId xmlns:p14="http://schemas.microsoft.com/office/powerpoint/2010/main" val="2945905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CFF93-B745-49C9-A268-4464C6A4EC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ABE9ED-C14C-4E7F-838B-1C601B4D81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2C9991-942C-43EB-AFBC-3DF378A9F2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904F6D-7FBF-400A-8D04-389E9F405E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3F28D0-48CB-45D1-B75C-D73922F51E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FCA4F2-8C20-4D4F-ACA1-167F25F414D8}"/>
              </a:ext>
            </a:extLst>
          </p:cNvPr>
          <p:cNvSpPr>
            <a:spLocks noGrp="1"/>
          </p:cNvSpPr>
          <p:nvPr>
            <p:ph type="dt" sz="half" idx="10"/>
          </p:nvPr>
        </p:nvSpPr>
        <p:spPr/>
        <p:txBody>
          <a:bodyPr/>
          <a:lstStyle/>
          <a:p>
            <a:fld id="{5B4050CF-4D46-466A-AF45-7970537CB510}" type="datetimeFigureOut">
              <a:rPr lang="en-US" smtClean="0"/>
              <a:t>3/22/2024</a:t>
            </a:fld>
            <a:endParaRPr lang="en-US"/>
          </a:p>
        </p:txBody>
      </p:sp>
      <p:sp>
        <p:nvSpPr>
          <p:cNvPr id="8" name="Footer Placeholder 7">
            <a:extLst>
              <a:ext uri="{FF2B5EF4-FFF2-40B4-BE49-F238E27FC236}">
                <a16:creationId xmlns:a16="http://schemas.microsoft.com/office/drawing/2014/main" id="{C922D1DC-4D2F-42FC-A903-2E5598FFFF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EA5463-C99E-48F7-AE72-04DC47FE0923}"/>
              </a:ext>
            </a:extLst>
          </p:cNvPr>
          <p:cNvSpPr>
            <a:spLocks noGrp="1"/>
          </p:cNvSpPr>
          <p:nvPr>
            <p:ph type="sldNum" sz="quarter" idx="12"/>
          </p:nvPr>
        </p:nvSpPr>
        <p:spPr/>
        <p:txBody>
          <a:bodyPr/>
          <a:lstStyle/>
          <a:p>
            <a:fld id="{D1223AB5-53EB-47DA-A23F-CCE1C72CDA48}" type="slidenum">
              <a:rPr lang="en-US" smtClean="0"/>
              <a:t>‹#›</a:t>
            </a:fld>
            <a:endParaRPr lang="en-US"/>
          </a:p>
        </p:txBody>
      </p:sp>
    </p:spTree>
    <p:extLst>
      <p:ext uri="{BB962C8B-B14F-4D97-AF65-F5344CB8AC3E}">
        <p14:creationId xmlns:p14="http://schemas.microsoft.com/office/powerpoint/2010/main" val="1702628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0FEA7-8939-41E6-BE19-E2DE8751A1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93A045-6346-42C2-81A3-1F744871AEA4}"/>
              </a:ext>
            </a:extLst>
          </p:cNvPr>
          <p:cNvSpPr>
            <a:spLocks noGrp="1"/>
          </p:cNvSpPr>
          <p:nvPr>
            <p:ph type="dt" sz="half" idx="10"/>
          </p:nvPr>
        </p:nvSpPr>
        <p:spPr/>
        <p:txBody>
          <a:bodyPr/>
          <a:lstStyle/>
          <a:p>
            <a:fld id="{5B4050CF-4D46-466A-AF45-7970537CB510}" type="datetimeFigureOut">
              <a:rPr lang="en-US" smtClean="0"/>
              <a:t>3/22/2024</a:t>
            </a:fld>
            <a:endParaRPr lang="en-US"/>
          </a:p>
        </p:txBody>
      </p:sp>
      <p:sp>
        <p:nvSpPr>
          <p:cNvPr id="4" name="Footer Placeholder 3">
            <a:extLst>
              <a:ext uri="{FF2B5EF4-FFF2-40B4-BE49-F238E27FC236}">
                <a16:creationId xmlns:a16="http://schemas.microsoft.com/office/drawing/2014/main" id="{5D41A02D-D17F-4004-BD70-083426882B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BAB97B-201E-4145-9CCC-8C1407AAE6D7}"/>
              </a:ext>
            </a:extLst>
          </p:cNvPr>
          <p:cNvSpPr>
            <a:spLocks noGrp="1"/>
          </p:cNvSpPr>
          <p:nvPr>
            <p:ph type="sldNum" sz="quarter" idx="12"/>
          </p:nvPr>
        </p:nvSpPr>
        <p:spPr/>
        <p:txBody>
          <a:bodyPr/>
          <a:lstStyle/>
          <a:p>
            <a:fld id="{D1223AB5-53EB-47DA-A23F-CCE1C72CDA48}" type="slidenum">
              <a:rPr lang="en-US" smtClean="0"/>
              <a:t>‹#›</a:t>
            </a:fld>
            <a:endParaRPr lang="en-US"/>
          </a:p>
        </p:txBody>
      </p:sp>
    </p:spTree>
    <p:extLst>
      <p:ext uri="{BB962C8B-B14F-4D97-AF65-F5344CB8AC3E}">
        <p14:creationId xmlns:p14="http://schemas.microsoft.com/office/powerpoint/2010/main" val="2956651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A8F3BA-A156-4629-8F06-F5F86A915082}"/>
              </a:ext>
            </a:extLst>
          </p:cNvPr>
          <p:cNvSpPr>
            <a:spLocks noGrp="1"/>
          </p:cNvSpPr>
          <p:nvPr>
            <p:ph type="dt" sz="half" idx="10"/>
          </p:nvPr>
        </p:nvSpPr>
        <p:spPr/>
        <p:txBody>
          <a:bodyPr/>
          <a:lstStyle/>
          <a:p>
            <a:fld id="{5B4050CF-4D46-466A-AF45-7970537CB510}" type="datetimeFigureOut">
              <a:rPr lang="en-US" smtClean="0"/>
              <a:t>3/22/2024</a:t>
            </a:fld>
            <a:endParaRPr lang="en-US"/>
          </a:p>
        </p:txBody>
      </p:sp>
      <p:sp>
        <p:nvSpPr>
          <p:cNvPr id="3" name="Footer Placeholder 2">
            <a:extLst>
              <a:ext uri="{FF2B5EF4-FFF2-40B4-BE49-F238E27FC236}">
                <a16:creationId xmlns:a16="http://schemas.microsoft.com/office/drawing/2014/main" id="{D1D7CAA6-2552-42A6-B952-8EA5CBB974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903315-6C4D-410E-A1C1-900144D672A2}"/>
              </a:ext>
            </a:extLst>
          </p:cNvPr>
          <p:cNvSpPr>
            <a:spLocks noGrp="1"/>
          </p:cNvSpPr>
          <p:nvPr>
            <p:ph type="sldNum" sz="quarter" idx="12"/>
          </p:nvPr>
        </p:nvSpPr>
        <p:spPr/>
        <p:txBody>
          <a:bodyPr/>
          <a:lstStyle/>
          <a:p>
            <a:fld id="{D1223AB5-53EB-47DA-A23F-CCE1C72CDA48}" type="slidenum">
              <a:rPr lang="en-US" smtClean="0"/>
              <a:t>‹#›</a:t>
            </a:fld>
            <a:endParaRPr lang="en-US"/>
          </a:p>
        </p:txBody>
      </p:sp>
    </p:spTree>
    <p:extLst>
      <p:ext uri="{BB962C8B-B14F-4D97-AF65-F5344CB8AC3E}">
        <p14:creationId xmlns:p14="http://schemas.microsoft.com/office/powerpoint/2010/main" val="3712946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F441-7B18-404B-93D9-DC47B56F85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B7723A-0CB2-4F2B-995E-0CCB6D9CE2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FAF385-3632-4CF8-A604-C222C8B386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6C2888-095D-45A7-A69C-211B31D6E1D2}"/>
              </a:ext>
            </a:extLst>
          </p:cNvPr>
          <p:cNvSpPr>
            <a:spLocks noGrp="1"/>
          </p:cNvSpPr>
          <p:nvPr>
            <p:ph type="dt" sz="half" idx="10"/>
          </p:nvPr>
        </p:nvSpPr>
        <p:spPr/>
        <p:txBody>
          <a:bodyPr/>
          <a:lstStyle/>
          <a:p>
            <a:fld id="{5B4050CF-4D46-466A-AF45-7970537CB510}" type="datetimeFigureOut">
              <a:rPr lang="en-US" smtClean="0"/>
              <a:t>3/22/2024</a:t>
            </a:fld>
            <a:endParaRPr lang="en-US"/>
          </a:p>
        </p:txBody>
      </p:sp>
      <p:sp>
        <p:nvSpPr>
          <p:cNvPr id="6" name="Footer Placeholder 5">
            <a:extLst>
              <a:ext uri="{FF2B5EF4-FFF2-40B4-BE49-F238E27FC236}">
                <a16:creationId xmlns:a16="http://schemas.microsoft.com/office/drawing/2014/main" id="{9C7AE8EA-970E-45E0-B323-C45ED64EF3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F90DF3-740D-4965-A027-A75A0B7C605F}"/>
              </a:ext>
            </a:extLst>
          </p:cNvPr>
          <p:cNvSpPr>
            <a:spLocks noGrp="1"/>
          </p:cNvSpPr>
          <p:nvPr>
            <p:ph type="sldNum" sz="quarter" idx="12"/>
          </p:nvPr>
        </p:nvSpPr>
        <p:spPr/>
        <p:txBody>
          <a:bodyPr/>
          <a:lstStyle/>
          <a:p>
            <a:fld id="{D1223AB5-53EB-47DA-A23F-CCE1C72CDA48}" type="slidenum">
              <a:rPr lang="en-US" smtClean="0"/>
              <a:t>‹#›</a:t>
            </a:fld>
            <a:endParaRPr lang="en-US"/>
          </a:p>
        </p:txBody>
      </p:sp>
    </p:spTree>
    <p:extLst>
      <p:ext uri="{BB962C8B-B14F-4D97-AF65-F5344CB8AC3E}">
        <p14:creationId xmlns:p14="http://schemas.microsoft.com/office/powerpoint/2010/main" val="313870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01D75-C221-47A5-8440-F5C616286D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62F02B-8684-4B5C-B8FD-CF33666879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80FDB8-0A96-4339-A02D-7F7D97726F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955F2F-A7C9-42CF-A9FC-1FFB9BA560ED}"/>
              </a:ext>
            </a:extLst>
          </p:cNvPr>
          <p:cNvSpPr>
            <a:spLocks noGrp="1"/>
          </p:cNvSpPr>
          <p:nvPr>
            <p:ph type="dt" sz="half" idx="10"/>
          </p:nvPr>
        </p:nvSpPr>
        <p:spPr/>
        <p:txBody>
          <a:bodyPr/>
          <a:lstStyle/>
          <a:p>
            <a:fld id="{5B4050CF-4D46-466A-AF45-7970537CB510}" type="datetimeFigureOut">
              <a:rPr lang="en-US" smtClean="0"/>
              <a:t>3/22/2024</a:t>
            </a:fld>
            <a:endParaRPr lang="en-US"/>
          </a:p>
        </p:txBody>
      </p:sp>
      <p:sp>
        <p:nvSpPr>
          <p:cNvPr id="6" name="Footer Placeholder 5">
            <a:extLst>
              <a:ext uri="{FF2B5EF4-FFF2-40B4-BE49-F238E27FC236}">
                <a16:creationId xmlns:a16="http://schemas.microsoft.com/office/drawing/2014/main" id="{FFC9BCDD-CB88-491B-AEF0-A69E3393B3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DFCFC7-C39A-4ED1-A00E-F43F5311ADFD}"/>
              </a:ext>
            </a:extLst>
          </p:cNvPr>
          <p:cNvSpPr>
            <a:spLocks noGrp="1"/>
          </p:cNvSpPr>
          <p:nvPr>
            <p:ph type="sldNum" sz="quarter" idx="12"/>
          </p:nvPr>
        </p:nvSpPr>
        <p:spPr/>
        <p:txBody>
          <a:bodyPr/>
          <a:lstStyle/>
          <a:p>
            <a:fld id="{D1223AB5-53EB-47DA-A23F-CCE1C72CDA48}" type="slidenum">
              <a:rPr lang="en-US" smtClean="0"/>
              <a:t>‹#›</a:t>
            </a:fld>
            <a:endParaRPr lang="en-US"/>
          </a:p>
        </p:txBody>
      </p:sp>
    </p:spTree>
    <p:extLst>
      <p:ext uri="{BB962C8B-B14F-4D97-AF65-F5344CB8AC3E}">
        <p14:creationId xmlns:p14="http://schemas.microsoft.com/office/powerpoint/2010/main" val="146666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D822FA-28DF-4B03-8D6D-0664F42ACD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9DE87D-60FD-4A90-A885-2F424CCF6E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0A64D5-9987-44D9-8E16-D91189656F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050CF-4D46-466A-AF45-7970537CB510}" type="datetimeFigureOut">
              <a:rPr lang="en-US" smtClean="0"/>
              <a:t>3/22/2024</a:t>
            </a:fld>
            <a:endParaRPr lang="en-US"/>
          </a:p>
        </p:txBody>
      </p:sp>
      <p:sp>
        <p:nvSpPr>
          <p:cNvPr id="5" name="Footer Placeholder 4">
            <a:extLst>
              <a:ext uri="{FF2B5EF4-FFF2-40B4-BE49-F238E27FC236}">
                <a16:creationId xmlns:a16="http://schemas.microsoft.com/office/drawing/2014/main" id="{04DFCDCB-02FD-410E-BF21-269D409A17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B803A1-AF82-4D5F-B077-F87AA497FF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23AB5-53EB-47DA-A23F-CCE1C72CDA48}" type="slidenum">
              <a:rPr lang="en-US" smtClean="0"/>
              <a:t>‹#›</a:t>
            </a:fld>
            <a:endParaRPr lang="en-US"/>
          </a:p>
        </p:txBody>
      </p:sp>
    </p:spTree>
    <p:extLst>
      <p:ext uri="{BB962C8B-B14F-4D97-AF65-F5344CB8AC3E}">
        <p14:creationId xmlns:p14="http://schemas.microsoft.com/office/powerpoint/2010/main" val="3002385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17" Type="http://schemas.openxmlformats.org/officeDocument/2006/relationships/image" Target="../media/image116.emf"/><Relationship Id="rId21" Type="http://schemas.openxmlformats.org/officeDocument/2006/relationships/image" Target="../media/image20.emf"/><Relationship Id="rId42" Type="http://schemas.openxmlformats.org/officeDocument/2006/relationships/image" Target="../media/image41.emf"/><Relationship Id="rId63" Type="http://schemas.openxmlformats.org/officeDocument/2006/relationships/image" Target="../media/image62.emf"/><Relationship Id="rId84" Type="http://schemas.openxmlformats.org/officeDocument/2006/relationships/image" Target="../media/image83.emf"/><Relationship Id="rId138" Type="http://schemas.openxmlformats.org/officeDocument/2006/relationships/image" Target="../media/image137.emf"/><Relationship Id="rId107" Type="http://schemas.openxmlformats.org/officeDocument/2006/relationships/image" Target="../media/image106.emf"/><Relationship Id="rId11" Type="http://schemas.openxmlformats.org/officeDocument/2006/relationships/image" Target="../media/image10.emf"/><Relationship Id="rId32" Type="http://schemas.openxmlformats.org/officeDocument/2006/relationships/image" Target="../media/image31.emf"/><Relationship Id="rId53" Type="http://schemas.openxmlformats.org/officeDocument/2006/relationships/image" Target="../media/image52.emf"/><Relationship Id="rId74" Type="http://schemas.openxmlformats.org/officeDocument/2006/relationships/image" Target="../media/image73.emf"/><Relationship Id="rId128" Type="http://schemas.openxmlformats.org/officeDocument/2006/relationships/image" Target="../media/image127.emf"/><Relationship Id="rId5" Type="http://schemas.openxmlformats.org/officeDocument/2006/relationships/image" Target="../media/image4.emf"/><Relationship Id="rId90" Type="http://schemas.openxmlformats.org/officeDocument/2006/relationships/image" Target="../media/image89.emf"/><Relationship Id="rId95" Type="http://schemas.openxmlformats.org/officeDocument/2006/relationships/image" Target="../media/image94.emf"/><Relationship Id="rId22" Type="http://schemas.openxmlformats.org/officeDocument/2006/relationships/image" Target="../media/image21.emf"/><Relationship Id="rId27" Type="http://schemas.openxmlformats.org/officeDocument/2006/relationships/image" Target="../media/image26.emf"/><Relationship Id="rId43" Type="http://schemas.openxmlformats.org/officeDocument/2006/relationships/image" Target="../media/image42.emf"/><Relationship Id="rId48" Type="http://schemas.openxmlformats.org/officeDocument/2006/relationships/image" Target="../media/image47.emf"/><Relationship Id="rId64" Type="http://schemas.openxmlformats.org/officeDocument/2006/relationships/image" Target="../media/image63.emf"/><Relationship Id="rId69" Type="http://schemas.openxmlformats.org/officeDocument/2006/relationships/image" Target="../media/image68.emf"/><Relationship Id="rId113" Type="http://schemas.openxmlformats.org/officeDocument/2006/relationships/image" Target="../media/image112.emf"/><Relationship Id="rId118" Type="http://schemas.openxmlformats.org/officeDocument/2006/relationships/image" Target="../media/image117.emf"/><Relationship Id="rId134" Type="http://schemas.openxmlformats.org/officeDocument/2006/relationships/image" Target="../media/image133.emf"/><Relationship Id="rId139" Type="http://schemas.openxmlformats.org/officeDocument/2006/relationships/image" Target="../media/image138.emf"/><Relationship Id="rId80" Type="http://schemas.openxmlformats.org/officeDocument/2006/relationships/image" Target="../media/image79.emf"/><Relationship Id="rId85" Type="http://schemas.openxmlformats.org/officeDocument/2006/relationships/image" Target="../media/image84.emf"/><Relationship Id="rId12" Type="http://schemas.openxmlformats.org/officeDocument/2006/relationships/image" Target="../media/image11.emf"/><Relationship Id="rId17" Type="http://schemas.openxmlformats.org/officeDocument/2006/relationships/image" Target="../media/image16.emf"/><Relationship Id="rId33" Type="http://schemas.openxmlformats.org/officeDocument/2006/relationships/image" Target="../media/image32.emf"/><Relationship Id="rId38" Type="http://schemas.openxmlformats.org/officeDocument/2006/relationships/image" Target="../media/image37.emf"/><Relationship Id="rId59" Type="http://schemas.openxmlformats.org/officeDocument/2006/relationships/image" Target="../media/image58.emf"/><Relationship Id="rId103" Type="http://schemas.openxmlformats.org/officeDocument/2006/relationships/image" Target="../media/image102.emf"/><Relationship Id="rId108" Type="http://schemas.openxmlformats.org/officeDocument/2006/relationships/image" Target="../media/image107.emf"/><Relationship Id="rId124" Type="http://schemas.openxmlformats.org/officeDocument/2006/relationships/image" Target="../media/image123.emf"/><Relationship Id="rId129" Type="http://schemas.openxmlformats.org/officeDocument/2006/relationships/image" Target="../media/image128.emf"/><Relationship Id="rId54" Type="http://schemas.openxmlformats.org/officeDocument/2006/relationships/image" Target="../media/image53.emf"/><Relationship Id="rId70" Type="http://schemas.openxmlformats.org/officeDocument/2006/relationships/image" Target="../media/image69.emf"/><Relationship Id="rId75" Type="http://schemas.openxmlformats.org/officeDocument/2006/relationships/image" Target="../media/image74.emf"/><Relationship Id="rId91" Type="http://schemas.openxmlformats.org/officeDocument/2006/relationships/image" Target="../media/image90.emf"/><Relationship Id="rId96" Type="http://schemas.openxmlformats.org/officeDocument/2006/relationships/image" Target="../media/image95.emf"/><Relationship Id="rId140" Type="http://schemas.openxmlformats.org/officeDocument/2006/relationships/image" Target="../media/image139.png"/><Relationship Id="rId145" Type="http://schemas.openxmlformats.org/officeDocument/2006/relationships/image" Target="../media/image144.emf"/><Relationship Id="rId1" Type="http://schemas.openxmlformats.org/officeDocument/2006/relationships/slideLayout" Target="../slideLayouts/slideLayout2.xml"/><Relationship Id="rId6" Type="http://schemas.openxmlformats.org/officeDocument/2006/relationships/image" Target="../media/image5.emf"/><Relationship Id="rId23" Type="http://schemas.openxmlformats.org/officeDocument/2006/relationships/image" Target="../media/image22.emf"/><Relationship Id="rId28" Type="http://schemas.openxmlformats.org/officeDocument/2006/relationships/image" Target="../media/image27.emf"/><Relationship Id="rId49" Type="http://schemas.openxmlformats.org/officeDocument/2006/relationships/image" Target="../media/image48.emf"/><Relationship Id="rId114" Type="http://schemas.openxmlformats.org/officeDocument/2006/relationships/image" Target="../media/image113.emf"/><Relationship Id="rId119" Type="http://schemas.openxmlformats.org/officeDocument/2006/relationships/image" Target="../media/image118.emf"/><Relationship Id="rId44" Type="http://schemas.openxmlformats.org/officeDocument/2006/relationships/image" Target="../media/image43.emf"/><Relationship Id="rId60" Type="http://schemas.openxmlformats.org/officeDocument/2006/relationships/image" Target="../media/image59.emf"/><Relationship Id="rId65" Type="http://schemas.openxmlformats.org/officeDocument/2006/relationships/image" Target="../media/image64.emf"/><Relationship Id="rId81" Type="http://schemas.openxmlformats.org/officeDocument/2006/relationships/image" Target="../media/image80.emf"/><Relationship Id="rId86" Type="http://schemas.openxmlformats.org/officeDocument/2006/relationships/image" Target="../media/image85.emf"/><Relationship Id="rId130" Type="http://schemas.openxmlformats.org/officeDocument/2006/relationships/image" Target="../media/image129.emf"/><Relationship Id="rId135" Type="http://schemas.openxmlformats.org/officeDocument/2006/relationships/image" Target="../media/image134.emf"/><Relationship Id="rId13" Type="http://schemas.openxmlformats.org/officeDocument/2006/relationships/image" Target="../media/image12.emf"/><Relationship Id="rId18" Type="http://schemas.openxmlformats.org/officeDocument/2006/relationships/image" Target="../media/image17.emf"/><Relationship Id="rId39" Type="http://schemas.openxmlformats.org/officeDocument/2006/relationships/image" Target="../media/image38.emf"/><Relationship Id="rId109" Type="http://schemas.openxmlformats.org/officeDocument/2006/relationships/image" Target="../media/image108.emf"/><Relationship Id="rId34" Type="http://schemas.openxmlformats.org/officeDocument/2006/relationships/image" Target="../media/image33.emf"/><Relationship Id="rId50" Type="http://schemas.openxmlformats.org/officeDocument/2006/relationships/image" Target="../media/image49.emf"/><Relationship Id="rId55" Type="http://schemas.openxmlformats.org/officeDocument/2006/relationships/image" Target="../media/image54.emf"/><Relationship Id="rId76" Type="http://schemas.openxmlformats.org/officeDocument/2006/relationships/image" Target="../media/image75.emf"/><Relationship Id="rId97" Type="http://schemas.openxmlformats.org/officeDocument/2006/relationships/image" Target="../media/image96.emf"/><Relationship Id="rId104" Type="http://schemas.openxmlformats.org/officeDocument/2006/relationships/image" Target="../media/image103.emf"/><Relationship Id="rId120" Type="http://schemas.openxmlformats.org/officeDocument/2006/relationships/image" Target="../media/image119.emf"/><Relationship Id="rId125" Type="http://schemas.openxmlformats.org/officeDocument/2006/relationships/image" Target="../media/image124.emf"/><Relationship Id="rId141" Type="http://schemas.openxmlformats.org/officeDocument/2006/relationships/image" Target="../media/image140.png"/><Relationship Id="rId146" Type="http://schemas.openxmlformats.org/officeDocument/2006/relationships/image" Target="../media/image145.emf"/><Relationship Id="rId7" Type="http://schemas.openxmlformats.org/officeDocument/2006/relationships/image" Target="../media/image6.emf"/><Relationship Id="rId71" Type="http://schemas.openxmlformats.org/officeDocument/2006/relationships/image" Target="../media/image70.emf"/><Relationship Id="rId92" Type="http://schemas.openxmlformats.org/officeDocument/2006/relationships/image" Target="../media/image91.emf"/><Relationship Id="rId2" Type="http://schemas.openxmlformats.org/officeDocument/2006/relationships/image" Target="../media/image1.emf"/><Relationship Id="rId29" Type="http://schemas.openxmlformats.org/officeDocument/2006/relationships/image" Target="../media/image28.emf"/><Relationship Id="rId24" Type="http://schemas.openxmlformats.org/officeDocument/2006/relationships/image" Target="../media/image23.emf"/><Relationship Id="rId40" Type="http://schemas.openxmlformats.org/officeDocument/2006/relationships/image" Target="../media/image39.emf"/><Relationship Id="rId45" Type="http://schemas.openxmlformats.org/officeDocument/2006/relationships/image" Target="../media/image44.emf"/><Relationship Id="rId66" Type="http://schemas.openxmlformats.org/officeDocument/2006/relationships/image" Target="../media/image65.emf"/><Relationship Id="rId87" Type="http://schemas.openxmlformats.org/officeDocument/2006/relationships/image" Target="../media/image86.emf"/><Relationship Id="rId110" Type="http://schemas.openxmlformats.org/officeDocument/2006/relationships/image" Target="../media/image109.emf"/><Relationship Id="rId115" Type="http://schemas.openxmlformats.org/officeDocument/2006/relationships/image" Target="../media/image114.emf"/><Relationship Id="rId131" Type="http://schemas.openxmlformats.org/officeDocument/2006/relationships/image" Target="../media/image130.emf"/><Relationship Id="rId136" Type="http://schemas.openxmlformats.org/officeDocument/2006/relationships/image" Target="../media/image135.emf"/><Relationship Id="rId61" Type="http://schemas.openxmlformats.org/officeDocument/2006/relationships/image" Target="../media/image60.emf"/><Relationship Id="rId82" Type="http://schemas.openxmlformats.org/officeDocument/2006/relationships/image" Target="../media/image81.emf"/><Relationship Id="rId19" Type="http://schemas.openxmlformats.org/officeDocument/2006/relationships/image" Target="../media/image18.emf"/><Relationship Id="rId14" Type="http://schemas.openxmlformats.org/officeDocument/2006/relationships/image" Target="../media/image13.emf"/><Relationship Id="rId30" Type="http://schemas.openxmlformats.org/officeDocument/2006/relationships/image" Target="../media/image29.emf"/><Relationship Id="rId35" Type="http://schemas.openxmlformats.org/officeDocument/2006/relationships/image" Target="../media/image34.emf"/><Relationship Id="rId56" Type="http://schemas.openxmlformats.org/officeDocument/2006/relationships/image" Target="../media/image55.emf"/><Relationship Id="rId77" Type="http://schemas.openxmlformats.org/officeDocument/2006/relationships/image" Target="../media/image76.emf"/><Relationship Id="rId100" Type="http://schemas.openxmlformats.org/officeDocument/2006/relationships/image" Target="../media/image99.emf"/><Relationship Id="rId105" Type="http://schemas.openxmlformats.org/officeDocument/2006/relationships/image" Target="../media/image104.emf"/><Relationship Id="rId126" Type="http://schemas.openxmlformats.org/officeDocument/2006/relationships/image" Target="../media/image125.emf"/><Relationship Id="rId8" Type="http://schemas.openxmlformats.org/officeDocument/2006/relationships/image" Target="../media/image7.emf"/><Relationship Id="rId51" Type="http://schemas.openxmlformats.org/officeDocument/2006/relationships/image" Target="../media/image50.emf"/><Relationship Id="rId72" Type="http://schemas.openxmlformats.org/officeDocument/2006/relationships/image" Target="../media/image71.emf"/><Relationship Id="rId93" Type="http://schemas.openxmlformats.org/officeDocument/2006/relationships/image" Target="../media/image92.emf"/><Relationship Id="rId98" Type="http://schemas.openxmlformats.org/officeDocument/2006/relationships/image" Target="../media/image97.emf"/><Relationship Id="rId121" Type="http://schemas.openxmlformats.org/officeDocument/2006/relationships/image" Target="../media/image120.emf"/><Relationship Id="rId142" Type="http://schemas.openxmlformats.org/officeDocument/2006/relationships/image" Target="../media/image141.png"/><Relationship Id="rId3" Type="http://schemas.openxmlformats.org/officeDocument/2006/relationships/image" Target="../media/image2.emf"/><Relationship Id="rId25" Type="http://schemas.openxmlformats.org/officeDocument/2006/relationships/image" Target="../media/image24.emf"/><Relationship Id="rId46" Type="http://schemas.openxmlformats.org/officeDocument/2006/relationships/image" Target="../media/image45.emf"/><Relationship Id="rId67" Type="http://schemas.openxmlformats.org/officeDocument/2006/relationships/image" Target="../media/image66.emf"/><Relationship Id="rId116" Type="http://schemas.openxmlformats.org/officeDocument/2006/relationships/image" Target="../media/image115.emf"/><Relationship Id="rId137" Type="http://schemas.openxmlformats.org/officeDocument/2006/relationships/image" Target="../media/image136.emf"/><Relationship Id="rId20" Type="http://schemas.openxmlformats.org/officeDocument/2006/relationships/image" Target="../media/image19.emf"/><Relationship Id="rId41" Type="http://schemas.openxmlformats.org/officeDocument/2006/relationships/image" Target="../media/image40.emf"/><Relationship Id="rId62" Type="http://schemas.openxmlformats.org/officeDocument/2006/relationships/image" Target="../media/image61.emf"/><Relationship Id="rId83" Type="http://schemas.openxmlformats.org/officeDocument/2006/relationships/image" Target="../media/image82.emf"/><Relationship Id="rId88" Type="http://schemas.openxmlformats.org/officeDocument/2006/relationships/image" Target="../media/image87.emf"/><Relationship Id="rId111" Type="http://schemas.openxmlformats.org/officeDocument/2006/relationships/image" Target="../media/image110.emf"/><Relationship Id="rId132" Type="http://schemas.openxmlformats.org/officeDocument/2006/relationships/image" Target="../media/image131.emf"/><Relationship Id="rId15" Type="http://schemas.openxmlformats.org/officeDocument/2006/relationships/image" Target="../media/image14.emf"/><Relationship Id="rId36" Type="http://schemas.openxmlformats.org/officeDocument/2006/relationships/image" Target="../media/image35.emf"/><Relationship Id="rId57" Type="http://schemas.openxmlformats.org/officeDocument/2006/relationships/image" Target="../media/image56.emf"/><Relationship Id="rId106" Type="http://schemas.openxmlformats.org/officeDocument/2006/relationships/image" Target="../media/image105.emf"/><Relationship Id="rId127" Type="http://schemas.openxmlformats.org/officeDocument/2006/relationships/image" Target="../media/image126.emf"/><Relationship Id="rId10" Type="http://schemas.openxmlformats.org/officeDocument/2006/relationships/image" Target="../media/image9.emf"/><Relationship Id="rId31" Type="http://schemas.openxmlformats.org/officeDocument/2006/relationships/image" Target="../media/image30.emf"/><Relationship Id="rId52" Type="http://schemas.openxmlformats.org/officeDocument/2006/relationships/image" Target="../media/image51.emf"/><Relationship Id="rId73" Type="http://schemas.openxmlformats.org/officeDocument/2006/relationships/image" Target="../media/image72.emf"/><Relationship Id="rId78" Type="http://schemas.openxmlformats.org/officeDocument/2006/relationships/image" Target="../media/image77.emf"/><Relationship Id="rId94" Type="http://schemas.openxmlformats.org/officeDocument/2006/relationships/image" Target="../media/image93.emf"/><Relationship Id="rId99" Type="http://schemas.openxmlformats.org/officeDocument/2006/relationships/image" Target="../media/image98.emf"/><Relationship Id="rId101" Type="http://schemas.openxmlformats.org/officeDocument/2006/relationships/image" Target="../media/image100.emf"/><Relationship Id="rId122" Type="http://schemas.openxmlformats.org/officeDocument/2006/relationships/image" Target="../media/image121.emf"/><Relationship Id="rId143" Type="http://schemas.openxmlformats.org/officeDocument/2006/relationships/image" Target="../media/image142.png"/><Relationship Id="rId4" Type="http://schemas.openxmlformats.org/officeDocument/2006/relationships/image" Target="../media/image3.emf"/><Relationship Id="rId9" Type="http://schemas.openxmlformats.org/officeDocument/2006/relationships/image" Target="../media/image8.emf"/><Relationship Id="rId26" Type="http://schemas.openxmlformats.org/officeDocument/2006/relationships/image" Target="../media/image25.emf"/><Relationship Id="rId47" Type="http://schemas.openxmlformats.org/officeDocument/2006/relationships/image" Target="../media/image46.emf"/><Relationship Id="rId68" Type="http://schemas.openxmlformats.org/officeDocument/2006/relationships/image" Target="../media/image67.emf"/><Relationship Id="rId89" Type="http://schemas.openxmlformats.org/officeDocument/2006/relationships/image" Target="../media/image88.emf"/><Relationship Id="rId112" Type="http://schemas.openxmlformats.org/officeDocument/2006/relationships/image" Target="../media/image111.emf"/><Relationship Id="rId133" Type="http://schemas.openxmlformats.org/officeDocument/2006/relationships/image" Target="../media/image132.emf"/><Relationship Id="rId16" Type="http://schemas.openxmlformats.org/officeDocument/2006/relationships/image" Target="../media/image15.emf"/><Relationship Id="rId37" Type="http://schemas.openxmlformats.org/officeDocument/2006/relationships/image" Target="../media/image36.emf"/><Relationship Id="rId58" Type="http://schemas.openxmlformats.org/officeDocument/2006/relationships/image" Target="../media/image57.emf"/><Relationship Id="rId79" Type="http://schemas.openxmlformats.org/officeDocument/2006/relationships/image" Target="../media/image78.emf"/><Relationship Id="rId102" Type="http://schemas.openxmlformats.org/officeDocument/2006/relationships/image" Target="../media/image101.emf"/><Relationship Id="rId123" Type="http://schemas.openxmlformats.org/officeDocument/2006/relationships/image" Target="../media/image122.emf"/><Relationship Id="rId144" Type="http://schemas.openxmlformats.org/officeDocument/2006/relationships/image" Target="../media/image14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FD3E5-B648-4F82-B43A-8B1059314393}"/>
              </a:ext>
            </a:extLst>
          </p:cNvPr>
          <p:cNvSpPr>
            <a:spLocks noGrp="1"/>
          </p:cNvSpPr>
          <p:nvPr>
            <p:ph type="ctrTitle"/>
          </p:nvPr>
        </p:nvSpPr>
        <p:spPr>
          <a:xfrm>
            <a:off x="1524000" y="1122363"/>
            <a:ext cx="9144000" cy="3036432"/>
          </a:xfrm>
        </p:spPr>
        <p:txBody>
          <a:bodyPr>
            <a:normAutofit/>
          </a:bodyPr>
          <a:lstStyle/>
          <a:p>
            <a:r>
              <a:rPr lang="en-US" dirty="0"/>
              <a:t>Request for DataStage Cartridge Enhancement</a:t>
            </a:r>
          </a:p>
        </p:txBody>
      </p:sp>
      <p:sp>
        <p:nvSpPr>
          <p:cNvPr id="3" name="Subtitle 2">
            <a:extLst>
              <a:ext uri="{FF2B5EF4-FFF2-40B4-BE49-F238E27FC236}">
                <a16:creationId xmlns:a16="http://schemas.microsoft.com/office/drawing/2014/main" id="{75B11789-EB59-4FEC-9A9E-BA9BC5892378}"/>
              </a:ext>
            </a:extLst>
          </p:cNvPr>
          <p:cNvSpPr>
            <a:spLocks noGrp="1"/>
          </p:cNvSpPr>
          <p:nvPr>
            <p:ph type="subTitle" idx="1"/>
          </p:nvPr>
        </p:nvSpPr>
        <p:spPr>
          <a:xfrm>
            <a:off x="1042219" y="4907756"/>
            <a:ext cx="8318091" cy="1655762"/>
          </a:xfrm>
        </p:spPr>
        <p:txBody>
          <a:bodyPr/>
          <a:lstStyle/>
          <a:p>
            <a:pPr algn="l"/>
            <a:r>
              <a:rPr lang="en-US" dirty="0"/>
              <a:t>Tetsuya Shimada</a:t>
            </a:r>
          </a:p>
          <a:p>
            <a:pPr algn="l"/>
            <a:r>
              <a:rPr lang="en-US" dirty="0"/>
              <a:t>Data Elite Team</a:t>
            </a:r>
          </a:p>
        </p:txBody>
      </p:sp>
    </p:spTree>
    <p:extLst>
      <p:ext uri="{BB962C8B-B14F-4D97-AF65-F5344CB8AC3E}">
        <p14:creationId xmlns:p14="http://schemas.microsoft.com/office/powerpoint/2010/main" val="71236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E4BDE-8C27-4CF6-BE44-1686C6DC6819}"/>
              </a:ext>
            </a:extLst>
          </p:cNvPr>
          <p:cNvSpPr>
            <a:spLocks noGrp="1"/>
          </p:cNvSpPr>
          <p:nvPr>
            <p:ph type="title"/>
          </p:nvPr>
        </p:nvSpPr>
        <p:spPr>
          <a:xfrm>
            <a:off x="838200" y="365125"/>
            <a:ext cx="11353800" cy="1325563"/>
          </a:xfrm>
        </p:spPr>
        <p:txBody>
          <a:bodyPr>
            <a:normAutofit/>
          </a:bodyPr>
          <a:lstStyle/>
          <a:p>
            <a:r>
              <a:rPr lang="en-US" dirty="0" err="1"/>
              <a:t>PXRuntime</a:t>
            </a:r>
            <a:r>
              <a:rPr lang="en-US" dirty="0"/>
              <a:t> Pod scheduling – Availability Zone preference/requirement</a:t>
            </a:r>
          </a:p>
        </p:txBody>
      </p:sp>
      <p:sp>
        <p:nvSpPr>
          <p:cNvPr id="3" name="Content Placeholder 2">
            <a:extLst>
              <a:ext uri="{FF2B5EF4-FFF2-40B4-BE49-F238E27FC236}">
                <a16:creationId xmlns:a16="http://schemas.microsoft.com/office/drawing/2014/main" id="{28BEEEA8-351B-4ED7-8CA9-5168EEF2680A}"/>
              </a:ext>
            </a:extLst>
          </p:cNvPr>
          <p:cNvSpPr>
            <a:spLocks noGrp="1"/>
          </p:cNvSpPr>
          <p:nvPr>
            <p:ph idx="1"/>
          </p:nvPr>
        </p:nvSpPr>
        <p:spPr>
          <a:xfrm>
            <a:off x="838200" y="1825624"/>
            <a:ext cx="10515600" cy="4853849"/>
          </a:xfrm>
        </p:spPr>
        <p:txBody>
          <a:bodyPr>
            <a:normAutofit fontScale="62500" lnSpcReduction="20000"/>
          </a:bodyPr>
          <a:lstStyle/>
          <a:p>
            <a:pPr marL="0" indent="0">
              <a:buNone/>
            </a:pPr>
            <a:r>
              <a:rPr lang="en-US" b="1" u="sng" dirty="0"/>
              <a:t>Background</a:t>
            </a:r>
          </a:p>
          <a:p>
            <a:r>
              <a:rPr lang="en-US" dirty="0"/>
              <a:t>In general, the best practice to ensure high availability for OpenShift cluster is to spread the masters and workers across three AZ’s in a cloud. But for DataStage, it only makes sense if the platform allows multiple conductors spread across AZ’s.</a:t>
            </a:r>
          </a:p>
          <a:p>
            <a:r>
              <a:rPr lang="en-US" dirty="0"/>
              <a:t>Even if the platform allows spreading conductors, the job would not perform well if the </a:t>
            </a:r>
            <a:r>
              <a:rPr lang="en-US" dirty="0" err="1"/>
              <a:t>PXRuntime</a:t>
            </a:r>
            <a:r>
              <a:rPr lang="en-US" dirty="0"/>
              <a:t> assigns pods ($pod placeholder in APT_CONFIG_FILE) for a job in different AZ’s. AZ’s are physically isolated and the network throughput between AZ’s is in general significantly lower than within an AZ. Cloud vendors provide options to improve the throughput but it will not achieve same throughput as within AZ. If this happens, the job performance would be bottlenecked by the pod in different AZ and would not scale.</a:t>
            </a:r>
          </a:p>
          <a:p>
            <a:r>
              <a:rPr lang="en-US" dirty="0"/>
              <a:t>This is critical as the expected SLA for system availability is getting to 99.99 or even to 99.999 recently for many customers. Waiting for pods coming back up doesn’t meet this requirement. This multi-zone HA architecture achieves active-active HA and guarantees the expected availability.</a:t>
            </a:r>
          </a:p>
          <a:p>
            <a:pPr marL="0" indent="0">
              <a:buNone/>
            </a:pPr>
            <a:r>
              <a:rPr lang="en-US" b="1" u="sng" dirty="0"/>
              <a:t>Requests</a:t>
            </a:r>
          </a:p>
          <a:p>
            <a:r>
              <a:rPr lang="en-US" dirty="0"/>
              <a:t>Add a new function to make </a:t>
            </a:r>
            <a:r>
              <a:rPr lang="en-US" dirty="0" err="1"/>
              <a:t>PXRuntime</a:t>
            </a:r>
            <a:r>
              <a:rPr lang="en-US" dirty="0"/>
              <a:t> aware of AZ to place </a:t>
            </a:r>
            <a:r>
              <a:rPr lang="en-US" dirty="0" err="1"/>
              <a:t>PXRuntime</a:t>
            </a:r>
            <a:r>
              <a:rPr lang="en-US" dirty="0"/>
              <a:t> and Compute pods evenly in all AZ’s.</a:t>
            </a:r>
          </a:p>
          <a:p>
            <a:r>
              <a:rPr lang="en-US" dirty="0"/>
              <a:t>Allow users choose pods that are running in the AZ where the connected conductor is running. Users wouldn’t know which conductor they will be connected to so that users cannot specify the AZ. Instead, need an option to assign pods in the same AZ in which users connected to the conductor.</a:t>
            </a:r>
          </a:p>
          <a:p>
            <a:r>
              <a:rPr lang="en-US" dirty="0"/>
              <a:t>It should also allow ‘preference’ and ‘requirement’ options. If pods are not available in the desired AZ, there may be cases you do or don’t want to run the job.</a:t>
            </a:r>
          </a:p>
        </p:txBody>
      </p:sp>
    </p:spTree>
    <p:extLst>
      <p:ext uri="{BB962C8B-B14F-4D97-AF65-F5344CB8AC3E}">
        <p14:creationId xmlns:p14="http://schemas.microsoft.com/office/powerpoint/2010/main" val="4039762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4AE4F-A5D5-412F-9CE3-79FBB4928D7A}"/>
              </a:ext>
            </a:extLst>
          </p:cNvPr>
          <p:cNvSpPr>
            <a:spLocks noGrp="1"/>
          </p:cNvSpPr>
          <p:nvPr>
            <p:ph type="title"/>
          </p:nvPr>
        </p:nvSpPr>
        <p:spPr/>
        <p:txBody>
          <a:bodyPr/>
          <a:lstStyle/>
          <a:p>
            <a:r>
              <a:rPr lang="en-US" dirty="0"/>
              <a:t>Multi-Zone HA Architecture</a:t>
            </a:r>
          </a:p>
        </p:txBody>
      </p:sp>
      <p:sp>
        <p:nvSpPr>
          <p:cNvPr id="5" name="AutoShape 3">
            <a:extLst>
              <a:ext uri="{FF2B5EF4-FFF2-40B4-BE49-F238E27FC236}">
                <a16:creationId xmlns:a16="http://schemas.microsoft.com/office/drawing/2014/main" id="{D2D5CC78-1180-4B89-A430-A50691DEC70A}"/>
              </a:ext>
            </a:extLst>
          </p:cNvPr>
          <p:cNvSpPr>
            <a:spLocks noChangeAspect="1" noChangeArrowheads="1" noTextEdit="1"/>
          </p:cNvSpPr>
          <p:nvPr/>
        </p:nvSpPr>
        <p:spPr bwMode="auto">
          <a:xfrm>
            <a:off x="346735" y="1632709"/>
            <a:ext cx="7993063" cy="505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6" name="Group 205">
            <a:extLst>
              <a:ext uri="{FF2B5EF4-FFF2-40B4-BE49-F238E27FC236}">
                <a16:creationId xmlns:a16="http://schemas.microsoft.com/office/drawing/2014/main" id="{EEC22877-1108-467F-80B7-2D2A4F008C88}"/>
              </a:ext>
            </a:extLst>
          </p:cNvPr>
          <p:cNvGrpSpPr>
            <a:grpSpLocks/>
          </p:cNvGrpSpPr>
          <p:nvPr/>
        </p:nvGrpSpPr>
        <p:grpSpPr bwMode="auto">
          <a:xfrm>
            <a:off x="346735" y="1924809"/>
            <a:ext cx="8007351" cy="4779963"/>
            <a:chOff x="-12" y="1318"/>
            <a:chExt cx="5044" cy="3011"/>
          </a:xfrm>
        </p:grpSpPr>
        <p:pic>
          <p:nvPicPr>
            <p:cNvPr id="1029" name="Picture 5">
              <a:extLst>
                <a:ext uri="{FF2B5EF4-FFF2-40B4-BE49-F238E27FC236}">
                  <a16:creationId xmlns:a16="http://schemas.microsoft.com/office/drawing/2014/main" id="{33BB33F5-5D4C-4018-851A-99A772CA7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 y="1940"/>
              <a:ext cx="5044" cy="2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a:extLst>
                <a:ext uri="{FF2B5EF4-FFF2-40B4-BE49-F238E27FC236}">
                  <a16:creationId xmlns:a16="http://schemas.microsoft.com/office/drawing/2014/main" id="{FF18E340-C092-4710-B08E-2AC73A6E2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 y="1940"/>
              <a:ext cx="5044" cy="2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8" name="Rectangle 7">
              <a:extLst>
                <a:ext uri="{FF2B5EF4-FFF2-40B4-BE49-F238E27FC236}">
                  <a16:creationId xmlns:a16="http://schemas.microsoft.com/office/drawing/2014/main" id="{A9893241-9F41-45A1-8ACA-39EABF19AE12}"/>
                </a:ext>
              </a:extLst>
            </p:cNvPr>
            <p:cNvSpPr>
              <a:spLocks noChangeArrowheads="1"/>
            </p:cNvSpPr>
            <p:nvPr/>
          </p:nvSpPr>
          <p:spPr bwMode="auto">
            <a:xfrm>
              <a:off x="11" y="1914"/>
              <a:ext cx="4985" cy="237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9" name="Rectangle 8">
              <a:extLst>
                <a:ext uri="{FF2B5EF4-FFF2-40B4-BE49-F238E27FC236}">
                  <a16:creationId xmlns:a16="http://schemas.microsoft.com/office/drawing/2014/main" id="{00611B8F-E45A-48F3-B6C4-B35B95098954}"/>
                </a:ext>
              </a:extLst>
            </p:cNvPr>
            <p:cNvSpPr>
              <a:spLocks noChangeArrowheads="1"/>
            </p:cNvSpPr>
            <p:nvPr/>
          </p:nvSpPr>
          <p:spPr bwMode="auto">
            <a:xfrm>
              <a:off x="11" y="1789"/>
              <a:ext cx="4985" cy="2496"/>
            </a:xfrm>
            <a:prstGeom prst="rect">
              <a:avLst/>
            </a:prstGeom>
            <a:noFill/>
            <a:ln w="7938" cap="sq">
              <a:solidFill>
                <a:srgbClr val="53813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0" name="Rectangle 9">
              <a:extLst>
                <a:ext uri="{FF2B5EF4-FFF2-40B4-BE49-F238E27FC236}">
                  <a16:creationId xmlns:a16="http://schemas.microsoft.com/office/drawing/2014/main" id="{DFA4FC6B-0B4C-49D7-AE03-029340D015AF}"/>
                </a:ext>
              </a:extLst>
            </p:cNvPr>
            <p:cNvSpPr>
              <a:spLocks noChangeArrowheads="1"/>
            </p:cNvSpPr>
            <p:nvPr/>
          </p:nvSpPr>
          <p:spPr bwMode="auto">
            <a:xfrm>
              <a:off x="43" y="1821"/>
              <a:ext cx="247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375623"/>
                  </a:solidFill>
                  <a:effectLst/>
                  <a:latin typeface="Calibri" panose="020F0502020204030204" pitchFamily="34" charset="0"/>
                </a:rPr>
                <a:t>VPC in single region (single OpenShift cluster)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375623"/>
                  </a:solidFill>
                  <a:effectLst/>
                  <a:latin typeface="Calibri" panose="020F0502020204030204" pitchFamily="34" charset="0"/>
                </a:rPr>
                <a:t>All availability zones are in same region and geographically close each other</a:t>
              </a:r>
              <a:endParaRPr kumimoji="0" lang="en-US" altLang="en-US" sz="900" b="0" i="0" u="none" strike="noStrike" cap="none" normalizeH="0" baseline="0" dirty="0">
                <a:ln>
                  <a:noFill/>
                </a:ln>
                <a:solidFill>
                  <a:schemeClr val="tx1"/>
                </a:solidFill>
                <a:effectLst/>
              </a:endParaRPr>
            </a:p>
          </p:txBody>
        </p:sp>
        <p:sp>
          <p:nvSpPr>
            <p:cNvPr id="1392" name="Rectangle 11">
              <a:extLst>
                <a:ext uri="{FF2B5EF4-FFF2-40B4-BE49-F238E27FC236}">
                  <a16:creationId xmlns:a16="http://schemas.microsoft.com/office/drawing/2014/main" id="{3E057BDC-A4F8-47B8-BC9A-5EE873A4F285}"/>
                </a:ext>
              </a:extLst>
            </p:cNvPr>
            <p:cNvSpPr>
              <a:spLocks noChangeArrowheads="1"/>
            </p:cNvSpPr>
            <p:nvPr/>
          </p:nvSpPr>
          <p:spPr bwMode="auto">
            <a:xfrm>
              <a:off x="92" y="1318"/>
              <a:ext cx="500"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0000"/>
                  </a:solidFill>
                  <a:effectLst/>
                  <a:latin typeface="Calibri" panose="020F0502020204030204" pitchFamily="34" charset="0"/>
                </a:rPr>
                <a:t>Single Region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36" name="Picture 12">
              <a:extLst>
                <a:ext uri="{FF2B5EF4-FFF2-40B4-BE49-F238E27FC236}">
                  <a16:creationId xmlns:a16="http://schemas.microsoft.com/office/drawing/2014/main" id="{EF205917-0AF4-44BE-99E5-19859FC58A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 y="2035"/>
              <a:ext cx="1692" cy="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3">
              <a:extLst>
                <a:ext uri="{FF2B5EF4-FFF2-40B4-BE49-F238E27FC236}">
                  <a16:creationId xmlns:a16="http://schemas.microsoft.com/office/drawing/2014/main" id="{C8F9A992-02B3-40ED-91AA-ADAE172A0DB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 y="2035"/>
              <a:ext cx="1692" cy="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7" name="Rectangle 14">
              <a:extLst>
                <a:ext uri="{FF2B5EF4-FFF2-40B4-BE49-F238E27FC236}">
                  <a16:creationId xmlns:a16="http://schemas.microsoft.com/office/drawing/2014/main" id="{D664D84E-DE6D-4E1B-A976-A59778FFDBAA}"/>
                </a:ext>
              </a:extLst>
            </p:cNvPr>
            <p:cNvSpPr>
              <a:spLocks noChangeArrowheads="1"/>
            </p:cNvSpPr>
            <p:nvPr/>
          </p:nvSpPr>
          <p:spPr bwMode="auto">
            <a:xfrm>
              <a:off x="33" y="2049"/>
              <a:ext cx="1633" cy="21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8" name="Freeform 15">
              <a:extLst>
                <a:ext uri="{FF2B5EF4-FFF2-40B4-BE49-F238E27FC236}">
                  <a16:creationId xmlns:a16="http://schemas.microsoft.com/office/drawing/2014/main" id="{A2B44F4F-58EC-4EC2-852C-6FF5A20A9FFF}"/>
                </a:ext>
              </a:extLst>
            </p:cNvPr>
            <p:cNvSpPr>
              <a:spLocks noEditPoints="1"/>
            </p:cNvSpPr>
            <p:nvPr/>
          </p:nvSpPr>
          <p:spPr bwMode="auto">
            <a:xfrm>
              <a:off x="30" y="2046"/>
              <a:ext cx="1638" cy="2155"/>
            </a:xfrm>
            <a:custGeom>
              <a:avLst/>
              <a:gdLst>
                <a:gd name="T0" fmla="*/ 5 w 1638"/>
                <a:gd name="T1" fmla="*/ 149 h 2155"/>
                <a:gd name="T2" fmla="*/ 0 w 1638"/>
                <a:gd name="T3" fmla="*/ 221 h 2155"/>
                <a:gd name="T4" fmla="*/ 5 w 1638"/>
                <a:gd name="T5" fmla="*/ 385 h 2155"/>
                <a:gd name="T6" fmla="*/ 0 w 1638"/>
                <a:gd name="T7" fmla="*/ 531 h 2155"/>
                <a:gd name="T8" fmla="*/ 5 w 1638"/>
                <a:gd name="T9" fmla="*/ 604 h 2155"/>
                <a:gd name="T10" fmla="*/ 5 w 1638"/>
                <a:gd name="T11" fmla="*/ 804 h 2155"/>
                <a:gd name="T12" fmla="*/ 0 w 1638"/>
                <a:gd name="T13" fmla="*/ 877 h 2155"/>
                <a:gd name="T14" fmla="*/ 5 w 1638"/>
                <a:gd name="T15" fmla="*/ 1041 h 2155"/>
                <a:gd name="T16" fmla="*/ 0 w 1638"/>
                <a:gd name="T17" fmla="*/ 1187 h 2155"/>
                <a:gd name="T18" fmla="*/ 5 w 1638"/>
                <a:gd name="T19" fmla="*/ 1260 h 2155"/>
                <a:gd name="T20" fmla="*/ 5 w 1638"/>
                <a:gd name="T21" fmla="*/ 1460 h 2155"/>
                <a:gd name="T22" fmla="*/ 0 w 1638"/>
                <a:gd name="T23" fmla="*/ 1534 h 2155"/>
                <a:gd name="T24" fmla="*/ 5 w 1638"/>
                <a:gd name="T25" fmla="*/ 1697 h 2155"/>
                <a:gd name="T26" fmla="*/ 0 w 1638"/>
                <a:gd name="T27" fmla="*/ 1843 h 2155"/>
                <a:gd name="T28" fmla="*/ 5 w 1638"/>
                <a:gd name="T29" fmla="*/ 1916 h 2155"/>
                <a:gd name="T30" fmla="*/ 5 w 1638"/>
                <a:gd name="T31" fmla="*/ 2117 h 2155"/>
                <a:gd name="T32" fmla="*/ 39 w 1638"/>
                <a:gd name="T33" fmla="*/ 2151 h 2155"/>
                <a:gd name="T34" fmla="*/ 185 w 1638"/>
                <a:gd name="T35" fmla="*/ 2155 h 2155"/>
                <a:gd name="T36" fmla="*/ 258 w 1638"/>
                <a:gd name="T37" fmla="*/ 2151 h 2155"/>
                <a:gd name="T38" fmla="*/ 458 w 1638"/>
                <a:gd name="T39" fmla="*/ 2151 h 2155"/>
                <a:gd name="T40" fmla="*/ 531 w 1638"/>
                <a:gd name="T41" fmla="*/ 2155 h 2155"/>
                <a:gd name="T42" fmla="*/ 695 w 1638"/>
                <a:gd name="T43" fmla="*/ 2151 h 2155"/>
                <a:gd name="T44" fmla="*/ 840 w 1638"/>
                <a:gd name="T45" fmla="*/ 2155 h 2155"/>
                <a:gd name="T46" fmla="*/ 913 w 1638"/>
                <a:gd name="T47" fmla="*/ 2151 h 2155"/>
                <a:gd name="T48" fmla="*/ 1114 w 1638"/>
                <a:gd name="T49" fmla="*/ 2151 h 2155"/>
                <a:gd name="T50" fmla="*/ 1186 w 1638"/>
                <a:gd name="T51" fmla="*/ 2155 h 2155"/>
                <a:gd name="T52" fmla="*/ 1350 w 1638"/>
                <a:gd name="T53" fmla="*/ 2151 h 2155"/>
                <a:gd name="T54" fmla="*/ 1496 w 1638"/>
                <a:gd name="T55" fmla="*/ 2155 h 2155"/>
                <a:gd name="T56" fmla="*/ 1569 w 1638"/>
                <a:gd name="T57" fmla="*/ 2151 h 2155"/>
                <a:gd name="T58" fmla="*/ 1638 w 1638"/>
                <a:gd name="T59" fmla="*/ 2110 h 2155"/>
                <a:gd name="T60" fmla="*/ 1634 w 1638"/>
                <a:gd name="T61" fmla="*/ 1946 h 2155"/>
                <a:gd name="T62" fmla="*/ 1638 w 1638"/>
                <a:gd name="T63" fmla="*/ 1801 h 2155"/>
                <a:gd name="T64" fmla="*/ 1634 w 1638"/>
                <a:gd name="T65" fmla="*/ 1728 h 2155"/>
                <a:gd name="T66" fmla="*/ 1634 w 1638"/>
                <a:gd name="T67" fmla="*/ 1527 h 2155"/>
                <a:gd name="T68" fmla="*/ 1638 w 1638"/>
                <a:gd name="T69" fmla="*/ 1454 h 2155"/>
                <a:gd name="T70" fmla="*/ 1634 w 1638"/>
                <a:gd name="T71" fmla="*/ 1290 h 2155"/>
                <a:gd name="T72" fmla="*/ 1638 w 1638"/>
                <a:gd name="T73" fmla="*/ 1144 h 2155"/>
                <a:gd name="T74" fmla="*/ 1634 w 1638"/>
                <a:gd name="T75" fmla="*/ 1072 h 2155"/>
                <a:gd name="T76" fmla="*/ 1634 w 1638"/>
                <a:gd name="T77" fmla="*/ 871 h 2155"/>
                <a:gd name="T78" fmla="*/ 1638 w 1638"/>
                <a:gd name="T79" fmla="*/ 798 h 2155"/>
                <a:gd name="T80" fmla="*/ 1634 w 1638"/>
                <a:gd name="T81" fmla="*/ 634 h 2155"/>
                <a:gd name="T82" fmla="*/ 1638 w 1638"/>
                <a:gd name="T83" fmla="*/ 488 h 2155"/>
                <a:gd name="T84" fmla="*/ 1634 w 1638"/>
                <a:gd name="T85" fmla="*/ 416 h 2155"/>
                <a:gd name="T86" fmla="*/ 1634 w 1638"/>
                <a:gd name="T87" fmla="*/ 215 h 2155"/>
                <a:gd name="T88" fmla="*/ 1638 w 1638"/>
                <a:gd name="T89" fmla="*/ 142 h 2155"/>
                <a:gd name="T90" fmla="*/ 1638 w 1638"/>
                <a:gd name="T91" fmla="*/ 0 h 2155"/>
                <a:gd name="T92" fmla="*/ 1556 w 1638"/>
                <a:gd name="T93" fmla="*/ 5 h 2155"/>
                <a:gd name="T94" fmla="*/ 1356 w 1638"/>
                <a:gd name="T95" fmla="*/ 5 h 2155"/>
                <a:gd name="T96" fmla="*/ 1283 w 1638"/>
                <a:gd name="T97" fmla="*/ 0 h 2155"/>
                <a:gd name="T98" fmla="*/ 1120 w 1638"/>
                <a:gd name="T99" fmla="*/ 5 h 2155"/>
                <a:gd name="T100" fmla="*/ 974 w 1638"/>
                <a:gd name="T101" fmla="*/ 0 h 2155"/>
                <a:gd name="T102" fmla="*/ 901 w 1638"/>
                <a:gd name="T103" fmla="*/ 5 h 2155"/>
                <a:gd name="T104" fmla="*/ 701 w 1638"/>
                <a:gd name="T105" fmla="*/ 5 h 2155"/>
                <a:gd name="T106" fmla="*/ 628 w 1638"/>
                <a:gd name="T107" fmla="*/ 0 h 2155"/>
                <a:gd name="T108" fmla="*/ 464 w 1638"/>
                <a:gd name="T109" fmla="*/ 5 h 2155"/>
                <a:gd name="T110" fmla="*/ 318 w 1638"/>
                <a:gd name="T111" fmla="*/ 0 h 2155"/>
                <a:gd name="T112" fmla="*/ 245 w 1638"/>
                <a:gd name="T113" fmla="*/ 5 h 2155"/>
                <a:gd name="T114" fmla="*/ 45 w 1638"/>
                <a:gd name="T115" fmla="*/ 5 h 2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8" h="2155">
                  <a:moveTo>
                    <a:pt x="5" y="3"/>
                  </a:moveTo>
                  <a:lnTo>
                    <a:pt x="5" y="39"/>
                  </a:lnTo>
                  <a:lnTo>
                    <a:pt x="0" y="39"/>
                  </a:lnTo>
                  <a:lnTo>
                    <a:pt x="0" y="3"/>
                  </a:lnTo>
                  <a:lnTo>
                    <a:pt x="5" y="3"/>
                  </a:lnTo>
                  <a:close/>
                  <a:moveTo>
                    <a:pt x="5" y="57"/>
                  </a:moveTo>
                  <a:lnTo>
                    <a:pt x="5" y="94"/>
                  </a:lnTo>
                  <a:lnTo>
                    <a:pt x="0" y="94"/>
                  </a:lnTo>
                  <a:lnTo>
                    <a:pt x="0" y="57"/>
                  </a:lnTo>
                  <a:lnTo>
                    <a:pt x="5" y="57"/>
                  </a:lnTo>
                  <a:close/>
                  <a:moveTo>
                    <a:pt x="5" y="112"/>
                  </a:moveTo>
                  <a:lnTo>
                    <a:pt x="5" y="149"/>
                  </a:lnTo>
                  <a:lnTo>
                    <a:pt x="0" y="149"/>
                  </a:lnTo>
                  <a:lnTo>
                    <a:pt x="0" y="112"/>
                  </a:lnTo>
                  <a:lnTo>
                    <a:pt x="5" y="112"/>
                  </a:lnTo>
                  <a:close/>
                  <a:moveTo>
                    <a:pt x="5" y="167"/>
                  </a:moveTo>
                  <a:lnTo>
                    <a:pt x="5" y="203"/>
                  </a:lnTo>
                  <a:lnTo>
                    <a:pt x="0" y="203"/>
                  </a:lnTo>
                  <a:lnTo>
                    <a:pt x="0" y="167"/>
                  </a:lnTo>
                  <a:lnTo>
                    <a:pt x="5" y="167"/>
                  </a:lnTo>
                  <a:close/>
                  <a:moveTo>
                    <a:pt x="5" y="221"/>
                  </a:moveTo>
                  <a:lnTo>
                    <a:pt x="5" y="258"/>
                  </a:lnTo>
                  <a:lnTo>
                    <a:pt x="0" y="258"/>
                  </a:lnTo>
                  <a:lnTo>
                    <a:pt x="0" y="221"/>
                  </a:lnTo>
                  <a:lnTo>
                    <a:pt x="5" y="221"/>
                  </a:lnTo>
                  <a:close/>
                  <a:moveTo>
                    <a:pt x="5" y="276"/>
                  </a:moveTo>
                  <a:lnTo>
                    <a:pt x="5" y="312"/>
                  </a:lnTo>
                  <a:lnTo>
                    <a:pt x="0" y="312"/>
                  </a:lnTo>
                  <a:lnTo>
                    <a:pt x="0" y="276"/>
                  </a:lnTo>
                  <a:lnTo>
                    <a:pt x="5" y="276"/>
                  </a:lnTo>
                  <a:close/>
                  <a:moveTo>
                    <a:pt x="5" y="331"/>
                  </a:moveTo>
                  <a:lnTo>
                    <a:pt x="5" y="367"/>
                  </a:lnTo>
                  <a:lnTo>
                    <a:pt x="0" y="367"/>
                  </a:lnTo>
                  <a:lnTo>
                    <a:pt x="0" y="331"/>
                  </a:lnTo>
                  <a:lnTo>
                    <a:pt x="5" y="331"/>
                  </a:lnTo>
                  <a:close/>
                  <a:moveTo>
                    <a:pt x="5" y="385"/>
                  </a:moveTo>
                  <a:lnTo>
                    <a:pt x="5" y="422"/>
                  </a:lnTo>
                  <a:lnTo>
                    <a:pt x="0" y="422"/>
                  </a:lnTo>
                  <a:lnTo>
                    <a:pt x="0" y="385"/>
                  </a:lnTo>
                  <a:lnTo>
                    <a:pt x="5" y="385"/>
                  </a:lnTo>
                  <a:close/>
                  <a:moveTo>
                    <a:pt x="5" y="440"/>
                  </a:moveTo>
                  <a:lnTo>
                    <a:pt x="5" y="476"/>
                  </a:lnTo>
                  <a:lnTo>
                    <a:pt x="0" y="476"/>
                  </a:lnTo>
                  <a:lnTo>
                    <a:pt x="0" y="440"/>
                  </a:lnTo>
                  <a:lnTo>
                    <a:pt x="5" y="440"/>
                  </a:lnTo>
                  <a:close/>
                  <a:moveTo>
                    <a:pt x="5" y="495"/>
                  </a:moveTo>
                  <a:lnTo>
                    <a:pt x="5" y="531"/>
                  </a:lnTo>
                  <a:lnTo>
                    <a:pt x="0" y="531"/>
                  </a:lnTo>
                  <a:lnTo>
                    <a:pt x="0" y="495"/>
                  </a:lnTo>
                  <a:lnTo>
                    <a:pt x="5" y="495"/>
                  </a:lnTo>
                  <a:close/>
                  <a:moveTo>
                    <a:pt x="5" y="549"/>
                  </a:moveTo>
                  <a:lnTo>
                    <a:pt x="5" y="586"/>
                  </a:lnTo>
                  <a:lnTo>
                    <a:pt x="0" y="586"/>
                  </a:lnTo>
                  <a:lnTo>
                    <a:pt x="0" y="549"/>
                  </a:lnTo>
                  <a:lnTo>
                    <a:pt x="5" y="549"/>
                  </a:lnTo>
                  <a:close/>
                  <a:moveTo>
                    <a:pt x="5" y="604"/>
                  </a:moveTo>
                  <a:lnTo>
                    <a:pt x="5" y="640"/>
                  </a:lnTo>
                  <a:lnTo>
                    <a:pt x="0" y="640"/>
                  </a:lnTo>
                  <a:lnTo>
                    <a:pt x="0" y="604"/>
                  </a:lnTo>
                  <a:lnTo>
                    <a:pt x="5" y="604"/>
                  </a:lnTo>
                  <a:close/>
                  <a:moveTo>
                    <a:pt x="5" y="659"/>
                  </a:moveTo>
                  <a:lnTo>
                    <a:pt x="5" y="695"/>
                  </a:lnTo>
                  <a:lnTo>
                    <a:pt x="0" y="695"/>
                  </a:lnTo>
                  <a:lnTo>
                    <a:pt x="0" y="659"/>
                  </a:lnTo>
                  <a:lnTo>
                    <a:pt x="5" y="659"/>
                  </a:lnTo>
                  <a:close/>
                  <a:moveTo>
                    <a:pt x="5" y="713"/>
                  </a:moveTo>
                  <a:lnTo>
                    <a:pt x="5" y="750"/>
                  </a:lnTo>
                  <a:lnTo>
                    <a:pt x="0" y="750"/>
                  </a:lnTo>
                  <a:lnTo>
                    <a:pt x="0" y="713"/>
                  </a:lnTo>
                  <a:lnTo>
                    <a:pt x="5" y="713"/>
                  </a:lnTo>
                  <a:close/>
                  <a:moveTo>
                    <a:pt x="5" y="768"/>
                  </a:moveTo>
                  <a:lnTo>
                    <a:pt x="5" y="804"/>
                  </a:lnTo>
                  <a:lnTo>
                    <a:pt x="0" y="804"/>
                  </a:lnTo>
                  <a:lnTo>
                    <a:pt x="0" y="768"/>
                  </a:lnTo>
                  <a:lnTo>
                    <a:pt x="5" y="768"/>
                  </a:lnTo>
                  <a:close/>
                  <a:moveTo>
                    <a:pt x="5" y="823"/>
                  </a:moveTo>
                  <a:lnTo>
                    <a:pt x="5" y="859"/>
                  </a:lnTo>
                  <a:lnTo>
                    <a:pt x="0" y="859"/>
                  </a:lnTo>
                  <a:lnTo>
                    <a:pt x="0" y="823"/>
                  </a:lnTo>
                  <a:lnTo>
                    <a:pt x="5" y="823"/>
                  </a:lnTo>
                  <a:close/>
                  <a:moveTo>
                    <a:pt x="5" y="877"/>
                  </a:moveTo>
                  <a:lnTo>
                    <a:pt x="5" y="914"/>
                  </a:lnTo>
                  <a:lnTo>
                    <a:pt x="0" y="914"/>
                  </a:lnTo>
                  <a:lnTo>
                    <a:pt x="0" y="877"/>
                  </a:lnTo>
                  <a:lnTo>
                    <a:pt x="5" y="877"/>
                  </a:lnTo>
                  <a:close/>
                  <a:moveTo>
                    <a:pt x="5" y="932"/>
                  </a:moveTo>
                  <a:lnTo>
                    <a:pt x="5" y="969"/>
                  </a:lnTo>
                  <a:lnTo>
                    <a:pt x="0" y="969"/>
                  </a:lnTo>
                  <a:lnTo>
                    <a:pt x="0" y="932"/>
                  </a:lnTo>
                  <a:lnTo>
                    <a:pt x="5" y="932"/>
                  </a:lnTo>
                  <a:close/>
                  <a:moveTo>
                    <a:pt x="5" y="987"/>
                  </a:moveTo>
                  <a:lnTo>
                    <a:pt x="5" y="1023"/>
                  </a:lnTo>
                  <a:lnTo>
                    <a:pt x="0" y="1023"/>
                  </a:lnTo>
                  <a:lnTo>
                    <a:pt x="0" y="987"/>
                  </a:lnTo>
                  <a:lnTo>
                    <a:pt x="5" y="987"/>
                  </a:lnTo>
                  <a:close/>
                  <a:moveTo>
                    <a:pt x="5" y="1041"/>
                  </a:moveTo>
                  <a:lnTo>
                    <a:pt x="5" y="1078"/>
                  </a:lnTo>
                  <a:lnTo>
                    <a:pt x="0" y="1078"/>
                  </a:lnTo>
                  <a:lnTo>
                    <a:pt x="0" y="1041"/>
                  </a:lnTo>
                  <a:lnTo>
                    <a:pt x="5" y="1041"/>
                  </a:lnTo>
                  <a:close/>
                  <a:moveTo>
                    <a:pt x="5" y="1096"/>
                  </a:moveTo>
                  <a:lnTo>
                    <a:pt x="5" y="1132"/>
                  </a:lnTo>
                  <a:lnTo>
                    <a:pt x="0" y="1132"/>
                  </a:lnTo>
                  <a:lnTo>
                    <a:pt x="0" y="1096"/>
                  </a:lnTo>
                  <a:lnTo>
                    <a:pt x="5" y="1096"/>
                  </a:lnTo>
                  <a:close/>
                  <a:moveTo>
                    <a:pt x="5" y="1151"/>
                  </a:moveTo>
                  <a:lnTo>
                    <a:pt x="5" y="1187"/>
                  </a:lnTo>
                  <a:lnTo>
                    <a:pt x="0" y="1187"/>
                  </a:lnTo>
                  <a:lnTo>
                    <a:pt x="0" y="1151"/>
                  </a:lnTo>
                  <a:lnTo>
                    <a:pt x="5" y="1151"/>
                  </a:lnTo>
                  <a:close/>
                  <a:moveTo>
                    <a:pt x="5" y="1205"/>
                  </a:moveTo>
                  <a:lnTo>
                    <a:pt x="5" y="1242"/>
                  </a:lnTo>
                  <a:lnTo>
                    <a:pt x="0" y="1242"/>
                  </a:lnTo>
                  <a:lnTo>
                    <a:pt x="0" y="1205"/>
                  </a:lnTo>
                  <a:lnTo>
                    <a:pt x="5" y="1205"/>
                  </a:lnTo>
                  <a:close/>
                  <a:moveTo>
                    <a:pt x="5" y="1260"/>
                  </a:moveTo>
                  <a:lnTo>
                    <a:pt x="5" y="1297"/>
                  </a:lnTo>
                  <a:lnTo>
                    <a:pt x="0" y="1297"/>
                  </a:lnTo>
                  <a:lnTo>
                    <a:pt x="0" y="1260"/>
                  </a:lnTo>
                  <a:lnTo>
                    <a:pt x="5" y="1260"/>
                  </a:lnTo>
                  <a:close/>
                  <a:moveTo>
                    <a:pt x="5" y="1315"/>
                  </a:moveTo>
                  <a:lnTo>
                    <a:pt x="5" y="1351"/>
                  </a:lnTo>
                  <a:lnTo>
                    <a:pt x="0" y="1351"/>
                  </a:lnTo>
                  <a:lnTo>
                    <a:pt x="0" y="1315"/>
                  </a:lnTo>
                  <a:lnTo>
                    <a:pt x="5" y="1315"/>
                  </a:lnTo>
                  <a:close/>
                  <a:moveTo>
                    <a:pt x="5" y="1369"/>
                  </a:moveTo>
                  <a:lnTo>
                    <a:pt x="5" y="1406"/>
                  </a:lnTo>
                  <a:lnTo>
                    <a:pt x="0" y="1406"/>
                  </a:lnTo>
                  <a:lnTo>
                    <a:pt x="0" y="1369"/>
                  </a:lnTo>
                  <a:lnTo>
                    <a:pt x="5" y="1369"/>
                  </a:lnTo>
                  <a:close/>
                  <a:moveTo>
                    <a:pt x="5" y="1424"/>
                  </a:moveTo>
                  <a:lnTo>
                    <a:pt x="5" y="1460"/>
                  </a:lnTo>
                  <a:lnTo>
                    <a:pt x="0" y="1460"/>
                  </a:lnTo>
                  <a:lnTo>
                    <a:pt x="0" y="1424"/>
                  </a:lnTo>
                  <a:lnTo>
                    <a:pt x="5" y="1424"/>
                  </a:lnTo>
                  <a:close/>
                  <a:moveTo>
                    <a:pt x="5" y="1479"/>
                  </a:moveTo>
                  <a:lnTo>
                    <a:pt x="5" y="1515"/>
                  </a:lnTo>
                  <a:lnTo>
                    <a:pt x="0" y="1515"/>
                  </a:lnTo>
                  <a:lnTo>
                    <a:pt x="0" y="1479"/>
                  </a:lnTo>
                  <a:lnTo>
                    <a:pt x="5" y="1479"/>
                  </a:lnTo>
                  <a:close/>
                  <a:moveTo>
                    <a:pt x="5" y="1534"/>
                  </a:moveTo>
                  <a:lnTo>
                    <a:pt x="5" y="1570"/>
                  </a:lnTo>
                  <a:lnTo>
                    <a:pt x="0" y="1570"/>
                  </a:lnTo>
                  <a:lnTo>
                    <a:pt x="0" y="1534"/>
                  </a:lnTo>
                  <a:lnTo>
                    <a:pt x="5" y="1534"/>
                  </a:lnTo>
                  <a:close/>
                  <a:moveTo>
                    <a:pt x="5" y="1588"/>
                  </a:moveTo>
                  <a:lnTo>
                    <a:pt x="5" y="1625"/>
                  </a:lnTo>
                  <a:lnTo>
                    <a:pt x="0" y="1625"/>
                  </a:lnTo>
                  <a:lnTo>
                    <a:pt x="0" y="1588"/>
                  </a:lnTo>
                  <a:lnTo>
                    <a:pt x="5" y="1588"/>
                  </a:lnTo>
                  <a:close/>
                  <a:moveTo>
                    <a:pt x="5" y="1643"/>
                  </a:moveTo>
                  <a:lnTo>
                    <a:pt x="5" y="1679"/>
                  </a:lnTo>
                  <a:lnTo>
                    <a:pt x="0" y="1679"/>
                  </a:lnTo>
                  <a:lnTo>
                    <a:pt x="0" y="1643"/>
                  </a:lnTo>
                  <a:lnTo>
                    <a:pt x="5" y="1643"/>
                  </a:lnTo>
                  <a:close/>
                  <a:moveTo>
                    <a:pt x="5" y="1697"/>
                  </a:moveTo>
                  <a:lnTo>
                    <a:pt x="5" y="1734"/>
                  </a:lnTo>
                  <a:lnTo>
                    <a:pt x="0" y="1734"/>
                  </a:lnTo>
                  <a:lnTo>
                    <a:pt x="0" y="1697"/>
                  </a:lnTo>
                  <a:lnTo>
                    <a:pt x="5" y="1697"/>
                  </a:lnTo>
                  <a:close/>
                  <a:moveTo>
                    <a:pt x="5" y="1752"/>
                  </a:moveTo>
                  <a:lnTo>
                    <a:pt x="5" y="1788"/>
                  </a:lnTo>
                  <a:lnTo>
                    <a:pt x="0" y="1788"/>
                  </a:lnTo>
                  <a:lnTo>
                    <a:pt x="0" y="1752"/>
                  </a:lnTo>
                  <a:lnTo>
                    <a:pt x="5" y="1752"/>
                  </a:lnTo>
                  <a:close/>
                  <a:moveTo>
                    <a:pt x="5" y="1807"/>
                  </a:moveTo>
                  <a:lnTo>
                    <a:pt x="5" y="1843"/>
                  </a:lnTo>
                  <a:lnTo>
                    <a:pt x="0" y="1843"/>
                  </a:lnTo>
                  <a:lnTo>
                    <a:pt x="0" y="1807"/>
                  </a:lnTo>
                  <a:lnTo>
                    <a:pt x="5" y="1807"/>
                  </a:lnTo>
                  <a:close/>
                  <a:moveTo>
                    <a:pt x="5" y="1862"/>
                  </a:moveTo>
                  <a:lnTo>
                    <a:pt x="5" y="1898"/>
                  </a:lnTo>
                  <a:lnTo>
                    <a:pt x="0" y="1898"/>
                  </a:lnTo>
                  <a:lnTo>
                    <a:pt x="0" y="1862"/>
                  </a:lnTo>
                  <a:lnTo>
                    <a:pt x="5" y="1862"/>
                  </a:lnTo>
                  <a:close/>
                  <a:moveTo>
                    <a:pt x="5" y="1916"/>
                  </a:moveTo>
                  <a:lnTo>
                    <a:pt x="5" y="1953"/>
                  </a:lnTo>
                  <a:lnTo>
                    <a:pt x="0" y="1953"/>
                  </a:lnTo>
                  <a:lnTo>
                    <a:pt x="0" y="1916"/>
                  </a:lnTo>
                  <a:lnTo>
                    <a:pt x="5" y="1916"/>
                  </a:lnTo>
                  <a:close/>
                  <a:moveTo>
                    <a:pt x="5" y="1971"/>
                  </a:moveTo>
                  <a:lnTo>
                    <a:pt x="5" y="2007"/>
                  </a:lnTo>
                  <a:lnTo>
                    <a:pt x="0" y="2007"/>
                  </a:lnTo>
                  <a:lnTo>
                    <a:pt x="0" y="1971"/>
                  </a:lnTo>
                  <a:lnTo>
                    <a:pt x="5" y="1971"/>
                  </a:lnTo>
                  <a:close/>
                  <a:moveTo>
                    <a:pt x="5" y="2025"/>
                  </a:moveTo>
                  <a:lnTo>
                    <a:pt x="5" y="2062"/>
                  </a:lnTo>
                  <a:lnTo>
                    <a:pt x="0" y="2062"/>
                  </a:lnTo>
                  <a:lnTo>
                    <a:pt x="0" y="2025"/>
                  </a:lnTo>
                  <a:lnTo>
                    <a:pt x="5" y="2025"/>
                  </a:lnTo>
                  <a:close/>
                  <a:moveTo>
                    <a:pt x="5" y="2080"/>
                  </a:moveTo>
                  <a:lnTo>
                    <a:pt x="5" y="2117"/>
                  </a:lnTo>
                  <a:lnTo>
                    <a:pt x="0" y="2117"/>
                  </a:lnTo>
                  <a:lnTo>
                    <a:pt x="0" y="2080"/>
                  </a:lnTo>
                  <a:lnTo>
                    <a:pt x="5" y="2080"/>
                  </a:lnTo>
                  <a:close/>
                  <a:moveTo>
                    <a:pt x="5" y="2135"/>
                  </a:moveTo>
                  <a:lnTo>
                    <a:pt x="5" y="2153"/>
                  </a:lnTo>
                  <a:lnTo>
                    <a:pt x="3" y="2151"/>
                  </a:lnTo>
                  <a:lnTo>
                    <a:pt x="21" y="2151"/>
                  </a:lnTo>
                  <a:lnTo>
                    <a:pt x="21" y="2155"/>
                  </a:lnTo>
                  <a:lnTo>
                    <a:pt x="0" y="2155"/>
                  </a:lnTo>
                  <a:lnTo>
                    <a:pt x="0" y="2135"/>
                  </a:lnTo>
                  <a:lnTo>
                    <a:pt x="5" y="2135"/>
                  </a:lnTo>
                  <a:close/>
                  <a:moveTo>
                    <a:pt x="39" y="2151"/>
                  </a:moveTo>
                  <a:lnTo>
                    <a:pt x="75" y="2151"/>
                  </a:lnTo>
                  <a:lnTo>
                    <a:pt x="75" y="2155"/>
                  </a:lnTo>
                  <a:lnTo>
                    <a:pt x="39" y="2155"/>
                  </a:lnTo>
                  <a:lnTo>
                    <a:pt x="39" y="2151"/>
                  </a:lnTo>
                  <a:close/>
                  <a:moveTo>
                    <a:pt x="94" y="2151"/>
                  </a:moveTo>
                  <a:lnTo>
                    <a:pt x="130" y="2151"/>
                  </a:lnTo>
                  <a:lnTo>
                    <a:pt x="130" y="2155"/>
                  </a:lnTo>
                  <a:lnTo>
                    <a:pt x="94" y="2155"/>
                  </a:lnTo>
                  <a:lnTo>
                    <a:pt x="94" y="2151"/>
                  </a:lnTo>
                  <a:close/>
                  <a:moveTo>
                    <a:pt x="148" y="2151"/>
                  </a:moveTo>
                  <a:lnTo>
                    <a:pt x="185" y="2151"/>
                  </a:lnTo>
                  <a:lnTo>
                    <a:pt x="185" y="2155"/>
                  </a:lnTo>
                  <a:lnTo>
                    <a:pt x="148" y="2155"/>
                  </a:lnTo>
                  <a:lnTo>
                    <a:pt x="148" y="2151"/>
                  </a:lnTo>
                  <a:close/>
                  <a:moveTo>
                    <a:pt x="203" y="2151"/>
                  </a:moveTo>
                  <a:lnTo>
                    <a:pt x="239" y="2151"/>
                  </a:lnTo>
                  <a:lnTo>
                    <a:pt x="239" y="2155"/>
                  </a:lnTo>
                  <a:lnTo>
                    <a:pt x="203" y="2155"/>
                  </a:lnTo>
                  <a:lnTo>
                    <a:pt x="203" y="2151"/>
                  </a:lnTo>
                  <a:close/>
                  <a:moveTo>
                    <a:pt x="258" y="2151"/>
                  </a:moveTo>
                  <a:lnTo>
                    <a:pt x="294" y="2151"/>
                  </a:lnTo>
                  <a:lnTo>
                    <a:pt x="294" y="2155"/>
                  </a:lnTo>
                  <a:lnTo>
                    <a:pt x="258" y="2155"/>
                  </a:lnTo>
                  <a:lnTo>
                    <a:pt x="258" y="2151"/>
                  </a:lnTo>
                  <a:close/>
                  <a:moveTo>
                    <a:pt x="312" y="2151"/>
                  </a:moveTo>
                  <a:lnTo>
                    <a:pt x="349" y="2151"/>
                  </a:lnTo>
                  <a:lnTo>
                    <a:pt x="349" y="2155"/>
                  </a:lnTo>
                  <a:lnTo>
                    <a:pt x="312" y="2155"/>
                  </a:lnTo>
                  <a:lnTo>
                    <a:pt x="312" y="2151"/>
                  </a:lnTo>
                  <a:close/>
                  <a:moveTo>
                    <a:pt x="367" y="2151"/>
                  </a:moveTo>
                  <a:lnTo>
                    <a:pt x="403" y="2151"/>
                  </a:lnTo>
                  <a:lnTo>
                    <a:pt x="403" y="2155"/>
                  </a:lnTo>
                  <a:lnTo>
                    <a:pt x="367" y="2155"/>
                  </a:lnTo>
                  <a:lnTo>
                    <a:pt x="367" y="2151"/>
                  </a:lnTo>
                  <a:close/>
                  <a:moveTo>
                    <a:pt x="422" y="2151"/>
                  </a:moveTo>
                  <a:lnTo>
                    <a:pt x="458" y="2151"/>
                  </a:lnTo>
                  <a:lnTo>
                    <a:pt x="458" y="2155"/>
                  </a:lnTo>
                  <a:lnTo>
                    <a:pt x="422" y="2155"/>
                  </a:lnTo>
                  <a:lnTo>
                    <a:pt x="422" y="2151"/>
                  </a:lnTo>
                  <a:close/>
                  <a:moveTo>
                    <a:pt x="476" y="2151"/>
                  </a:moveTo>
                  <a:lnTo>
                    <a:pt x="513" y="2151"/>
                  </a:lnTo>
                  <a:lnTo>
                    <a:pt x="513" y="2155"/>
                  </a:lnTo>
                  <a:lnTo>
                    <a:pt x="476" y="2155"/>
                  </a:lnTo>
                  <a:lnTo>
                    <a:pt x="476" y="2151"/>
                  </a:lnTo>
                  <a:close/>
                  <a:moveTo>
                    <a:pt x="531" y="2151"/>
                  </a:moveTo>
                  <a:lnTo>
                    <a:pt x="567" y="2151"/>
                  </a:lnTo>
                  <a:lnTo>
                    <a:pt x="567" y="2155"/>
                  </a:lnTo>
                  <a:lnTo>
                    <a:pt x="531" y="2155"/>
                  </a:lnTo>
                  <a:lnTo>
                    <a:pt x="531" y="2151"/>
                  </a:lnTo>
                  <a:close/>
                  <a:moveTo>
                    <a:pt x="585" y="2151"/>
                  </a:moveTo>
                  <a:lnTo>
                    <a:pt x="622" y="2151"/>
                  </a:lnTo>
                  <a:lnTo>
                    <a:pt x="622" y="2155"/>
                  </a:lnTo>
                  <a:lnTo>
                    <a:pt x="585" y="2155"/>
                  </a:lnTo>
                  <a:lnTo>
                    <a:pt x="585" y="2151"/>
                  </a:lnTo>
                  <a:close/>
                  <a:moveTo>
                    <a:pt x="640" y="2151"/>
                  </a:moveTo>
                  <a:lnTo>
                    <a:pt x="677" y="2151"/>
                  </a:lnTo>
                  <a:lnTo>
                    <a:pt x="677" y="2155"/>
                  </a:lnTo>
                  <a:lnTo>
                    <a:pt x="640" y="2155"/>
                  </a:lnTo>
                  <a:lnTo>
                    <a:pt x="640" y="2151"/>
                  </a:lnTo>
                  <a:close/>
                  <a:moveTo>
                    <a:pt x="695" y="2151"/>
                  </a:moveTo>
                  <a:lnTo>
                    <a:pt x="731" y="2151"/>
                  </a:lnTo>
                  <a:lnTo>
                    <a:pt x="731" y="2155"/>
                  </a:lnTo>
                  <a:lnTo>
                    <a:pt x="695" y="2155"/>
                  </a:lnTo>
                  <a:lnTo>
                    <a:pt x="695" y="2151"/>
                  </a:lnTo>
                  <a:close/>
                  <a:moveTo>
                    <a:pt x="749" y="2151"/>
                  </a:moveTo>
                  <a:lnTo>
                    <a:pt x="786" y="2151"/>
                  </a:lnTo>
                  <a:lnTo>
                    <a:pt x="786" y="2155"/>
                  </a:lnTo>
                  <a:lnTo>
                    <a:pt x="749" y="2155"/>
                  </a:lnTo>
                  <a:lnTo>
                    <a:pt x="749" y="2151"/>
                  </a:lnTo>
                  <a:close/>
                  <a:moveTo>
                    <a:pt x="804" y="2151"/>
                  </a:moveTo>
                  <a:lnTo>
                    <a:pt x="840" y="2151"/>
                  </a:lnTo>
                  <a:lnTo>
                    <a:pt x="840" y="2155"/>
                  </a:lnTo>
                  <a:lnTo>
                    <a:pt x="804" y="2155"/>
                  </a:lnTo>
                  <a:lnTo>
                    <a:pt x="804" y="2151"/>
                  </a:lnTo>
                  <a:close/>
                  <a:moveTo>
                    <a:pt x="859" y="2151"/>
                  </a:moveTo>
                  <a:lnTo>
                    <a:pt x="895" y="2151"/>
                  </a:lnTo>
                  <a:lnTo>
                    <a:pt x="895" y="2155"/>
                  </a:lnTo>
                  <a:lnTo>
                    <a:pt x="859" y="2155"/>
                  </a:lnTo>
                  <a:lnTo>
                    <a:pt x="859" y="2151"/>
                  </a:lnTo>
                  <a:close/>
                  <a:moveTo>
                    <a:pt x="913" y="2151"/>
                  </a:moveTo>
                  <a:lnTo>
                    <a:pt x="950" y="2151"/>
                  </a:lnTo>
                  <a:lnTo>
                    <a:pt x="950" y="2155"/>
                  </a:lnTo>
                  <a:lnTo>
                    <a:pt x="913" y="2155"/>
                  </a:lnTo>
                  <a:lnTo>
                    <a:pt x="913" y="2151"/>
                  </a:lnTo>
                  <a:close/>
                  <a:moveTo>
                    <a:pt x="968" y="2151"/>
                  </a:moveTo>
                  <a:lnTo>
                    <a:pt x="1004" y="2151"/>
                  </a:lnTo>
                  <a:lnTo>
                    <a:pt x="1004" y="2155"/>
                  </a:lnTo>
                  <a:lnTo>
                    <a:pt x="968" y="2155"/>
                  </a:lnTo>
                  <a:lnTo>
                    <a:pt x="968" y="2151"/>
                  </a:lnTo>
                  <a:close/>
                  <a:moveTo>
                    <a:pt x="1023" y="2151"/>
                  </a:moveTo>
                  <a:lnTo>
                    <a:pt x="1059" y="2151"/>
                  </a:lnTo>
                  <a:lnTo>
                    <a:pt x="1059" y="2155"/>
                  </a:lnTo>
                  <a:lnTo>
                    <a:pt x="1023" y="2155"/>
                  </a:lnTo>
                  <a:lnTo>
                    <a:pt x="1023" y="2151"/>
                  </a:lnTo>
                  <a:close/>
                  <a:moveTo>
                    <a:pt x="1077" y="2151"/>
                  </a:moveTo>
                  <a:lnTo>
                    <a:pt x="1114" y="2151"/>
                  </a:lnTo>
                  <a:lnTo>
                    <a:pt x="1114" y="2155"/>
                  </a:lnTo>
                  <a:lnTo>
                    <a:pt x="1077" y="2155"/>
                  </a:lnTo>
                  <a:lnTo>
                    <a:pt x="1077" y="2151"/>
                  </a:lnTo>
                  <a:close/>
                  <a:moveTo>
                    <a:pt x="1132" y="2151"/>
                  </a:moveTo>
                  <a:lnTo>
                    <a:pt x="1168" y="2151"/>
                  </a:lnTo>
                  <a:lnTo>
                    <a:pt x="1168" y="2155"/>
                  </a:lnTo>
                  <a:lnTo>
                    <a:pt x="1132" y="2155"/>
                  </a:lnTo>
                  <a:lnTo>
                    <a:pt x="1132" y="2151"/>
                  </a:lnTo>
                  <a:close/>
                  <a:moveTo>
                    <a:pt x="1186" y="2151"/>
                  </a:moveTo>
                  <a:lnTo>
                    <a:pt x="1223" y="2151"/>
                  </a:lnTo>
                  <a:lnTo>
                    <a:pt x="1223" y="2155"/>
                  </a:lnTo>
                  <a:lnTo>
                    <a:pt x="1186" y="2155"/>
                  </a:lnTo>
                  <a:lnTo>
                    <a:pt x="1186" y="2151"/>
                  </a:lnTo>
                  <a:close/>
                  <a:moveTo>
                    <a:pt x="1241" y="2151"/>
                  </a:moveTo>
                  <a:lnTo>
                    <a:pt x="1278" y="2151"/>
                  </a:lnTo>
                  <a:lnTo>
                    <a:pt x="1278" y="2155"/>
                  </a:lnTo>
                  <a:lnTo>
                    <a:pt x="1241" y="2155"/>
                  </a:lnTo>
                  <a:lnTo>
                    <a:pt x="1241" y="2151"/>
                  </a:lnTo>
                  <a:close/>
                  <a:moveTo>
                    <a:pt x="1296" y="2151"/>
                  </a:moveTo>
                  <a:lnTo>
                    <a:pt x="1332" y="2151"/>
                  </a:lnTo>
                  <a:lnTo>
                    <a:pt x="1332" y="2155"/>
                  </a:lnTo>
                  <a:lnTo>
                    <a:pt x="1296" y="2155"/>
                  </a:lnTo>
                  <a:lnTo>
                    <a:pt x="1296" y="2151"/>
                  </a:lnTo>
                  <a:close/>
                  <a:moveTo>
                    <a:pt x="1350" y="2151"/>
                  </a:moveTo>
                  <a:lnTo>
                    <a:pt x="1387" y="2151"/>
                  </a:lnTo>
                  <a:lnTo>
                    <a:pt x="1387" y="2155"/>
                  </a:lnTo>
                  <a:lnTo>
                    <a:pt x="1350" y="2155"/>
                  </a:lnTo>
                  <a:lnTo>
                    <a:pt x="1350" y="2151"/>
                  </a:lnTo>
                  <a:close/>
                  <a:moveTo>
                    <a:pt x="1405" y="2151"/>
                  </a:moveTo>
                  <a:lnTo>
                    <a:pt x="1441" y="2151"/>
                  </a:lnTo>
                  <a:lnTo>
                    <a:pt x="1441" y="2155"/>
                  </a:lnTo>
                  <a:lnTo>
                    <a:pt x="1405" y="2155"/>
                  </a:lnTo>
                  <a:lnTo>
                    <a:pt x="1405" y="2151"/>
                  </a:lnTo>
                  <a:close/>
                  <a:moveTo>
                    <a:pt x="1460" y="2151"/>
                  </a:moveTo>
                  <a:lnTo>
                    <a:pt x="1496" y="2151"/>
                  </a:lnTo>
                  <a:lnTo>
                    <a:pt x="1496" y="2155"/>
                  </a:lnTo>
                  <a:lnTo>
                    <a:pt x="1460" y="2155"/>
                  </a:lnTo>
                  <a:lnTo>
                    <a:pt x="1460" y="2151"/>
                  </a:lnTo>
                  <a:close/>
                  <a:moveTo>
                    <a:pt x="1514" y="2151"/>
                  </a:moveTo>
                  <a:lnTo>
                    <a:pt x="1551" y="2151"/>
                  </a:lnTo>
                  <a:lnTo>
                    <a:pt x="1551" y="2155"/>
                  </a:lnTo>
                  <a:lnTo>
                    <a:pt x="1514" y="2155"/>
                  </a:lnTo>
                  <a:lnTo>
                    <a:pt x="1514" y="2151"/>
                  </a:lnTo>
                  <a:close/>
                  <a:moveTo>
                    <a:pt x="1569" y="2151"/>
                  </a:moveTo>
                  <a:lnTo>
                    <a:pt x="1605" y="2151"/>
                  </a:lnTo>
                  <a:lnTo>
                    <a:pt x="1605" y="2155"/>
                  </a:lnTo>
                  <a:lnTo>
                    <a:pt x="1569" y="2155"/>
                  </a:lnTo>
                  <a:lnTo>
                    <a:pt x="1569" y="2151"/>
                  </a:lnTo>
                  <a:close/>
                  <a:moveTo>
                    <a:pt x="1624" y="2151"/>
                  </a:moveTo>
                  <a:lnTo>
                    <a:pt x="1636" y="2151"/>
                  </a:lnTo>
                  <a:lnTo>
                    <a:pt x="1634" y="2153"/>
                  </a:lnTo>
                  <a:lnTo>
                    <a:pt x="1634" y="2129"/>
                  </a:lnTo>
                  <a:lnTo>
                    <a:pt x="1638" y="2129"/>
                  </a:lnTo>
                  <a:lnTo>
                    <a:pt x="1638" y="2155"/>
                  </a:lnTo>
                  <a:lnTo>
                    <a:pt x="1624" y="2155"/>
                  </a:lnTo>
                  <a:lnTo>
                    <a:pt x="1624" y="2151"/>
                  </a:lnTo>
                  <a:close/>
                  <a:moveTo>
                    <a:pt x="1634" y="2110"/>
                  </a:moveTo>
                  <a:lnTo>
                    <a:pt x="1634" y="2074"/>
                  </a:lnTo>
                  <a:lnTo>
                    <a:pt x="1638" y="2074"/>
                  </a:lnTo>
                  <a:lnTo>
                    <a:pt x="1638" y="2110"/>
                  </a:lnTo>
                  <a:lnTo>
                    <a:pt x="1634" y="2110"/>
                  </a:lnTo>
                  <a:close/>
                  <a:moveTo>
                    <a:pt x="1634" y="2056"/>
                  </a:moveTo>
                  <a:lnTo>
                    <a:pt x="1634" y="2019"/>
                  </a:lnTo>
                  <a:lnTo>
                    <a:pt x="1638" y="2019"/>
                  </a:lnTo>
                  <a:lnTo>
                    <a:pt x="1638" y="2056"/>
                  </a:lnTo>
                  <a:lnTo>
                    <a:pt x="1634" y="2056"/>
                  </a:lnTo>
                  <a:close/>
                  <a:moveTo>
                    <a:pt x="1634" y="2001"/>
                  </a:moveTo>
                  <a:lnTo>
                    <a:pt x="1634" y="1965"/>
                  </a:lnTo>
                  <a:lnTo>
                    <a:pt x="1638" y="1965"/>
                  </a:lnTo>
                  <a:lnTo>
                    <a:pt x="1638" y="2001"/>
                  </a:lnTo>
                  <a:lnTo>
                    <a:pt x="1634" y="2001"/>
                  </a:lnTo>
                  <a:close/>
                  <a:moveTo>
                    <a:pt x="1634" y="1946"/>
                  </a:moveTo>
                  <a:lnTo>
                    <a:pt x="1634" y="1910"/>
                  </a:lnTo>
                  <a:lnTo>
                    <a:pt x="1638" y="1910"/>
                  </a:lnTo>
                  <a:lnTo>
                    <a:pt x="1638" y="1946"/>
                  </a:lnTo>
                  <a:lnTo>
                    <a:pt x="1634" y="1946"/>
                  </a:lnTo>
                  <a:close/>
                  <a:moveTo>
                    <a:pt x="1634" y="1892"/>
                  </a:moveTo>
                  <a:lnTo>
                    <a:pt x="1634" y="1855"/>
                  </a:lnTo>
                  <a:lnTo>
                    <a:pt x="1638" y="1855"/>
                  </a:lnTo>
                  <a:lnTo>
                    <a:pt x="1638" y="1892"/>
                  </a:lnTo>
                  <a:lnTo>
                    <a:pt x="1634" y="1892"/>
                  </a:lnTo>
                  <a:close/>
                  <a:moveTo>
                    <a:pt x="1634" y="1837"/>
                  </a:moveTo>
                  <a:lnTo>
                    <a:pt x="1634" y="1801"/>
                  </a:lnTo>
                  <a:lnTo>
                    <a:pt x="1638" y="1801"/>
                  </a:lnTo>
                  <a:lnTo>
                    <a:pt x="1638" y="1837"/>
                  </a:lnTo>
                  <a:lnTo>
                    <a:pt x="1634" y="1837"/>
                  </a:lnTo>
                  <a:close/>
                  <a:moveTo>
                    <a:pt x="1634" y="1782"/>
                  </a:moveTo>
                  <a:lnTo>
                    <a:pt x="1634" y="1746"/>
                  </a:lnTo>
                  <a:lnTo>
                    <a:pt x="1638" y="1746"/>
                  </a:lnTo>
                  <a:lnTo>
                    <a:pt x="1638" y="1782"/>
                  </a:lnTo>
                  <a:lnTo>
                    <a:pt x="1634" y="1782"/>
                  </a:lnTo>
                  <a:close/>
                  <a:moveTo>
                    <a:pt x="1634" y="1728"/>
                  </a:moveTo>
                  <a:lnTo>
                    <a:pt x="1634" y="1691"/>
                  </a:lnTo>
                  <a:lnTo>
                    <a:pt x="1638" y="1691"/>
                  </a:lnTo>
                  <a:lnTo>
                    <a:pt x="1638" y="1728"/>
                  </a:lnTo>
                  <a:lnTo>
                    <a:pt x="1634" y="1728"/>
                  </a:lnTo>
                  <a:close/>
                  <a:moveTo>
                    <a:pt x="1634" y="1673"/>
                  </a:moveTo>
                  <a:lnTo>
                    <a:pt x="1634" y="1637"/>
                  </a:lnTo>
                  <a:lnTo>
                    <a:pt x="1638" y="1637"/>
                  </a:lnTo>
                  <a:lnTo>
                    <a:pt x="1638" y="1673"/>
                  </a:lnTo>
                  <a:lnTo>
                    <a:pt x="1634" y="1673"/>
                  </a:lnTo>
                  <a:close/>
                  <a:moveTo>
                    <a:pt x="1634" y="1618"/>
                  </a:moveTo>
                  <a:lnTo>
                    <a:pt x="1634" y="1582"/>
                  </a:lnTo>
                  <a:lnTo>
                    <a:pt x="1638" y="1582"/>
                  </a:lnTo>
                  <a:lnTo>
                    <a:pt x="1638" y="1618"/>
                  </a:lnTo>
                  <a:lnTo>
                    <a:pt x="1634" y="1618"/>
                  </a:lnTo>
                  <a:close/>
                  <a:moveTo>
                    <a:pt x="1634" y="1564"/>
                  </a:moveTo>
                  <a:lnTo>
                    <a:pt x="1634" y="1527"/>
                  </a:lnTo>
                  <a:lnTo>
                    <a:pt x="1638" y="1527"/>
                  </a:lnTo>
                  <a:lnTo>
                    <a:pt x="1638" y="1564"/>
                  </a:lnTo>
                  <a:lnTo>
                    <a:pt x="1634" y="1564"/>
                  </a:lnTo>
                  <a:close/>
                  <a:moveTo>
                    <a:pt x="1634" y="1509"/>
                  </a:moveTo>
                  <a:lnTo>
                    <a:pt x="1634" y="1472"/>
                  </a:lnTo>
                  <a:lnTo>
                    <a:pt x="1638" y="1472"/>
                  </a:lnTo>
                  <a:lnTo>
                    <a:pt x="1638" y="1509"/>
                  </a:lnTo>
                  <a:lnTo>
                    <a:pt x="1634" y="1509"/>
                  </a:lnTo>
                  <a:close/>
                  <a:moveTo>
                    <a:pt x="1634" y="1454"/>
                  </a:moveTo>
                  <a:lnTo>
                    <a:pt x="1634" y="1418"/>
                  </a:lnTo>
                  <a:lnTo>
                    <a:pt x="1638" y="1418"/>
                  </a:lnTo>
                  <a:lnTo>
                    <a:pt x="1638" y="1454"/>
                  </a:lnTo>
                  <a:lnTo>
                    <a:pt x="1634" y="1454"/>
                  </a:lnTo>
                  <a:close/>
                  <a:moveTo>
                    <a:pt x="1634" y="1400"/>
                  </a:moveTo>
                  <a:lnTo>
                    <a:pt x="1634" y="1363"/>
                  </a:lnTo>
                  <a:lnTo>
                    <a:pt x="1638" y="1363"/>
                  </a:lnTo>
                  <a:lnTo>
                    <a:pt x="1638" y="1400"/>
                  </a:lnTo>
                  <a:lnTo>
                    <a:pt x="1634" y="1400"/>
                  </a:lnTo>
                  <a:close/>
                  <a:moveTo>
                    <a:pt x="1634" y="1345"/>
                  </a:moveTo>
                  <a:lnTo>
                    <a:pt x="1634" y="1309"/>
                  </a:lnTo>
                  <a:lnTo>
                    <a:pt x="1638" y="1309"/>
                  </a:lnTo>
                  <a:lnTo>
                    <a:pt x="1638" y="1345"/>
                  </a:lnTo>
                  <a:lnTo>
                    <a:pt x="1634" y="1345"/>
                  </a:lnTo>
                  <a:close/>
                  <a:moveTo>
                    <a:pt x="1634" y="1290"/>
                  </a:moveTo>
                  <a:lnTo>
                    <a:pt x="1634" y="1254"/>
                  </a:lnTo>
                  <a:lnTo>
                    <a:pt x="1638" y="1254"/>
                  </a:lnTo>
                  <a:lnTo>
                    <a:pt x="1638" y="1290"/>
                  </a:lnTo>
                  <a:lnTo>
                    <a:pt x="1634" y="1290"/>
                  </a:lnTo>
                  <a:close/>
                  <a:moveTo>
                    <a:pt x="1634" y="1236"/>
                  </a:moveTo>
                  <a:lnTo>
                    <a:pt x="1634" y="1199"/>
                  </a:lnTo>
                  <a:lnTo>
                    <a:pt x="1638" y="1199"/>
                  </a:lnTo>
                  <a:lnTo>
                    <a:pt x="1638" y="1236"/>
                  </a:lnTo>
                  <a:lnTo>
                    <a:pt x="1634" y="1236"/>
                  </a:lnTo>
                  <a:close/>
                  <a:moveTo>
                    <a:pt x="1634" y="1181"/>
                  </a:moveTo>
                  <a:lnTo>
                    <a:pt x="1634" y="1144"/>
                  </a:lnTo>
                  <a:lnTo>
                    <a:pt x="1638" y="1144"/>
                  </a:lnTo>
                  <a:lnTo>
                    <a:pt x="1638" y="1181"/>
                  </a:lnTo>
                  <a:lnTo>
                    <a:pt x="1634" y="1181"/>
                  </a:lnTo>
                  <a:close/>
                  <a:moveTo>
                    <a:pt x="1634" y="1126"/>
                  </a:moveTo>
                  <a:lnTo>
                    <a:pt x="1634" y="1090"/>
                  </a:lnTo>
                  <a:lnTo>
                    <a:pt x="1638" y="1090"/>
                  </a:lnTo>
                  <a:lnTo>
                    <a:pt x="1638" y="1126"/>
                  </a:lnTo>
                  <a:lnTo>
                    <a:pt x="1634" y="1126"/>
                  </a:lnTo>
                  <a:close/>
                  <a:moveTo>
                    <a:pt x="1634" y="1072"/>
                  </a:moveTo>
                  <a:lnTo>
                    <a:pt x="1634" y="1035"/>
                  </a:lnTo>
                  <a:lnTo>
                    <a:pt x="1638" y="1035"/>
                  </a:lnTo>
                  <a:lnTo>
                    <a:pt x="1638" y="1072"/>
                  </a:lnTo>
                  <a:lnTo>
                    <a:pt x="1634" y="1072"/>
                  </a:lnTo>
                  <a:close/>
                  <a:moveTo>
                    <a:pt x="1634" y="1017"/>
                  </a:moveTo>
                  <a:lnTo>
                    <a:pt x="1634" y="981"/>
                  </a:lnTo>
                  <a:lnTo>
                    <a:pt x="1638" y="981"/>
                  </a:lnTo>
                  <a:lnTo>
                    <a:pt x="1638" y="1017"/>
                  </a:lnTo>
                  <a:lnTo>
                    <a:pt x="1634" y="1017"/>
                  </a:lnTo>
                  <a:close/>
                  <a:moveTo>
                    <a:pt x="1634" y="962"/>
                  </a:moveTo>
                  <a:lnTo>
                    <a:pt x="1634" y="926"/>
                  </a:lnTo>
                  <a:lnTo>
                    <a:pt x="1638" y="926"/>
                  </a:lnTo>
                  <a:lnTo>
                    <a:pt x="1638" y="962"/>
                  </a:lnTo>
                  <a:lnTo>
                    <a:pt x="1634" y="962"/>
                  </a:lnTo>
                  <a:close/>
                  <a:moveTo>
                    <a:pt x="1634" y="908"/>
                  </a:moveTo>
                  <a:lnTo>
                    <a:pt x="1634" y="871"/>
                  </a:lnTo>
                  <a:lnTo>
                    <a:pt x="1638" y="871"/>
                  </a:lnTo>
                  <a:lnTo>
                    <a:pt x="1638" y="908"/>
                  </a:lnTo>
                  <a:lnTo>
                    <a:pt x="1634" y="908"/>
                  </a:lnTo>
                  <a:close/>
                  <a:moveTo>
                    <a:pt x="1634" y="853"/>
                  </a:moveTo>
                  <a:lnTo>
                    <a:pt x="1634" y="816"/>
                  </a:lnTo>
                  <a:lnTo>
                    <a:pt x="1638" y="816"/>
                  </a:lnTo>
                  <a:lnTo>
                    <a:pt x="1638" y="853"/>
                  </a:lnTo>
                  <a:lnTo>
                    <a:pt x="1634" y="853"/>
                  </a:lnTo>
                  <a:close/>
                  <a:moveTo>
                    <a:pt x="1634" y="798"/>
                  </a:moveTo>
                  <a:lnTo>
                    <a:pt x="1634" y="762"/>
                  </a:lnTo>
                  <a:lnTo>
                    <a:pt x="1638" y="762"/>
                  </a:lnTo>
                  <a:lnTo>
                    <a:pt x="1638" y="798"/>
                  </a:lnTo>
                  <a:lnTo>
                    <a:pt x="1634" y="798"/>
                  </a:lnTo>
                  <a:close/>
                  <a:moveTo>
                    <a:pt x="1634" y="744"/>
                  </a:moveTo>
                  <a:lnTo>
                    <a:pt x="1634" y="707"/>
                  </a:lnTo>
                  <a:lnTo>
                    <a:pt x="1638" y="707"/>
                  </a:lnTo>
                  <a:lnTo>
                    <a:pt x="1638" y="744"/>
                  </a:lnTo>
                  <a:lnTo>
                    <a:pt x="1634" y="744"/>
                  </a:lnTo>
                  <a:close/>
                  <a:moveTo>
                    <a:pt x="1634" y="689"/>
                  </a:moveTo>
                  <a:lnTo>
                    <a:pt x="1634" y="653"/>
                  </a:lnTo>
                  <a:lnTo>
                    <a:pt x="1638" y="653"/>
                  </a:lnTo>
                  <a:lnTo>
                    <a:pt x="1638" y="689"/>
                  </a:lnTo>
                  <a:lnTo>
                    <a:pt x="1634" y="689"/>
                  </a:lnTo>
                  <a:close/>
                  <a:moveTo>
                    <a:pt x="1634" y="634"/>
                  </a:moveTo>
                  <a:lnTo>
                    <a:pt x="1634" y="598"/>
                  </a:lnTo>
                  <a:lnTo>
                    <a:pt x="1638" y="598"/>
                  </a:lnTo>
                  <a:lnTo>
                    <a:pt x="1638" y="634"/>
                  </a:lnTo>
                  <a:lnTo>
                    <a:pt x="1634" y="634"/>
                  </a:lnTo>
                  <a:close/>
                  <a:moveTo>
                    <a:pt x="1634" y="579"/>
                  </a:moveTo>
                  <a:lnTo>
                    <a:pt x="1634" y="543"/>
                  </a:lnTo>
                  <a:lnTo>
                    <a:pt x="1638" y="543"/>
                  </a:lnTo>
                  <a:lnTo>
                    <a:pt x="1638" y="579"/>
                  </a:lnTo>
                  <a:lnTo>
                    <a:pt x="1634" y="579"/>
                  </a:lnTo>
                  <a:close/>
                  <a:moveTo>
                    <a:pt x="1634" y="525"/>
                  </a:moveTo>
                  <a:lnTo>
                    <a:pt x="1634" y="488"/>
                  </a:lnTo>
                  <a:lnTo>
                    <a:pt x="1638" y="488"/>
                  </a:lnTo>
                  <a:lnTo>
                    <a:pt x="1638" y="525"/>
                  </a:lnTo>
                  <a:lnTo>
                    <a:pt x="1634" y="525"/>
                  </a:lnTo>
                  <a:close/>
                  <a:moveTo>
                    <a:pt x="1634" y="470"/>
                  </a:moveTo>
                  <a:lnTo>
                    <a:pt x="1634" y="434"/>
                  </a:lnTo>
                  <a:lnTo>
                    <a:pt x="1638" y="434"/>
                  </a:lnTo>
                  <a:lnTo>
                    <a:pt x="1638" y="470"/>
                  </a:lnTo>
                  <a:lnTo>
                    <a:pt x="1634" y="470"/>
                  </a:lnTo>
                  <a:close/>
                  <a:moveTo>
                    <a:pt x="1634" y="416"/>
                  </a:moveTo>
                  <a:lnTo>
                    <a:pt x="1634" y="379"/>
                  </a:lnTo>
                  <a:lnTo>
                    <a:pt x="1638" y="379"/>
                  </a:lnTo>
                  <a:lnTo>
                    <a:pt x="1638" y="416"/>
                  </a:lnTo>
                  <a:lnTo>
                    <a:pt x="1634" y="416"/>
                  </a:lnTo>
                  <a:close/>
                  <a:moveTo>
                    <a:pt x="1634" y="361"/>
                  </a:moveTo>
                  <a:lnTo>
                    <a:pt x="1634" y="324"/>
                  </a:lnTo>
                  <a:lnTo>
                    <a:pt x="1638" y="324"/>
                  </a:lnTo>
                  <a:lnTo>
                    <a:pt x="1638" y="361"/>
                  </a:lnTo>
                  <a:lnTo>
                    <a:pt x="1634" y="361"/>
                  </a:lnTo>
                  <a:close/>
                  <a:moveTo>
                    <a:pt x="1634" y="306"/>
                  </a:moveTo>
                  <a:lnTo>
                    <a:pt x="1634" y="270"/>
                  </a:lnTo>
                  <a:lnTo>
                    <a:pt x="1638" y="270"/>
                  </a:lnTo>
                  <a:lnTo>
                    <a:pt x="1638" y="306"/>
                  </a:lnTo>
                  <a:lnTo>
                    <a:pt x="1634" y="306"/>
                  </a:lnTo>
                  <a:close/>
                  <a:moveTo>
                    <a:pt x="1634" y="251"/>
                  </a:moveTo>
                  <a:lnTo>
                    <a:pt x="1634" y="215"/>
                  </a:lnTo>
                  <a:lnTo>
                    <a:pt x="1638" y="215"/>
                  </a:lnTo>
                  <a:lnTo>
                    <a:pt x="1638" y="251"/>
                  </a:lnTo>
                  <a:lnTo>
                    <a:pt x="1634" y="251"/>
                  </a:lnTo>
                  <a:close/>
                  <a:moveTo>
                    <a:pt x="1634" y="197"/>
                  </a:moveTo>
                  <a:lnTo>
                    <a:pt x="1634" y="160"/>
                  </a:lnTo>
                  <a:lnTo>
                    <a:pt x="1638" y="160"/>
                  </a:lnTo>
                  <a:lnTo>
                    <a:pt x="1638" y="197"/>
                  </a:lnTo>
                  <a:lnTo>
                    <a:pt x="1634" y="197"/>
                  </a:lnTo>
                  <a:close/>
                  <a:moveTo>
                    <a:pt x="1634" y="142"/>
                  </a:moveTo>
                  <a:lnTo>
                    <a:pt x="1634" y="106"/>
                  </a:lnTo>
                  <a:lnTo>
                    <a:pt x="1638" y="106"/>
                  </a:lnTo>
                  <a:lnTo>
                    <a:pt x="1638" y="142"/>
                  </a:lnTo>
                  <a:lnTo>
                    <a:pt x="1634" y="142"/>
                  </a:lnTo>
                  <a:close/>
                  <a:moveTo>
                    <a:pt x="1634" y="88"/>
                  </a:moveTo>
                  <a:lnTo>
                    <a:pt x="1634" y="51"/>
                  </a:lnTo>
                  <a:lnTo>
                    <a:pt x="1638" y="51"/>
                  </a:lnTo>
                  <a:lnTo>
                    <a:pt x="1638" y="88"/>
                  </a:lnTo>
                  <a:lnTo>
                    <a:pt x="1634" y="88"/>
                  </a:lnTo>
                  <a:close/>
                  <a:moveTo>
                    <a:pt x="1634" y="33"/>
                  </a:moveTo>
                  <a:lnTo>
                    <a:pt x="1634" y="3"/>
                  </a:lnTo>
                  <a:lnTo>
                    <a:pt x="1636" y="5"/>
                  </a:lnTo>
                  <a:lnTo>
                    <a:pt x="1630" y="5"/>
                  </a:lnTo>
                  <a:lnTo>
                    <a:pt x="1630" y="0"/>
                  </a:lnTo>
                  <a:lnTo>
                    <a:pt x="1638" y="0"/>
                  </a:lnTo>
                  <a:lnTo>
                    <a:pt x="1638" y="33"/>
                  </a:lnTo>
                  <a:lnTo>
                    <a:pt x="1634" y="33"/>
                  </a:lnTo>
                  <a:close/>
                  <a:moveTo>
                    <a:pt x="1611" y="5"/>
                  </a:moveTo>
                  <a:lnTo>
                    <a:pt x="1575" y="5"/>
                  </a:lnTo>
                  <a:lnTo>
                    <a:pt x="1575" y="0"/>
                  </a:lnTo>
                  <a:lnTo>
                    <a:pt x="1611" y="0"/>
                  </a:lnTo>
                  <a:lnTo>
                    <a:pt x="1611" y="5"/>
                  </a:lnTo>
                  <a:close/>
                  <a:moveTo>
                    <a:pt x="1556" y="5"/>
                  </a:moveTo>
                  <a:lnTo>
                    <a:pt x="1520" y="5"/>
                  </a:lnTo>
                  <a:lnTo>
                    <a:pt x="1520" y="0"/>
                  </a:lnTo>
                  <a:lnTo>
                    <a:pt x="1556" y="0"/>
                  </a:lnTo>
                  <a:lnTo>
                    <a:pt x="1556" y="5"/>
                  </a:lnTo>
                  <a:close/>
                  <a:moveTo>
                    <a:pt x="1502" y="5"/>
                  </a:moveTo>
                  <a:lnTo>
                    <a:pt x="1466" y="5"/>
                  </a:lnTo>
                  <a:lnTo>
                    <a:pt x="1466" y="0"/>
                  </a:lnTo>
                  <a:lnTo>
                    <a:pt x="1502" y="0"/>
                  </a:lnTo>
                  <a:lnTo>
                    <a:pt x="1502" y="5"/>
                  </a:lnTo>
                  <a:close/>
                  <a:moveTo>
                    <a:pt x="1447" y="5"/>
                  </a:moveTo>
                  <a:lnTo>
                    <a:pt x="1411" y="5"/>
                  </a:lnTo>
                  <a:lnTo>
                    <a:pt x="1411" y="0"/>
                  </a:lnTo>
                  <a:lnTo>
                    <a:pt x="1447" y="0"/>
                  </a:lnTo>
                  <a:lnTo>
                    <a:pt x="1447" y="5"/>
                  </a:lnTo>
                  <a:close/>
                  <a:moveTo>
                    <a:pt x="1393" y="5"/>
                  </a:moveTo>
                  <a:lnTo>
                    <a:pt x="1356" y="5"/>
                  </a:lnTo>
                  <a:lnTo>
                    <a:pt x="1356" y="0"/>
                  </a:lnTo>
                  <a:lnTo>
                    <a:pt x="1393" y="0"/>
                  </a:lnTo>
                  <a:lnTo>
                    <a:pt x="1393" y="5"/>
                  </a:lnTo>
                  <a:close/>
                  <a:moveTo>
                    <a:pt x="1338" y="5"/>
                  </a:moveTo>
                  <a:lnTo>
                    <a:pt x="1302" y="5"/>
                  </a:lnTo>
                  <a:lnTo>
                    <a:pt x="1302" y="0"/>
                  </a:lnTo>
                  <a:lnTo>
                    <a:pt x="1338" y="0"/>
                  </a:lnTo>
                  <a:lnTo>
                    <a:pt x="1338" y="5"/>
                  </a:lnTo>
                  <a:close/>
                  <a:moveTo>
                    <a:pt x="1283" y="5"/>
                  </a:moveTo>
                  <a:lnTo>
                    <a:pt x="1247" y="5"/>
                  </a:lnTo>
                  <a:lnTo>
                    <a:pt x="1247" y="0"/>
                  </a:lnTo>
                  <a:lnTo>
                    <a:pt x="1283" y="0"/>
                  </a:lnTo>
                  <a:lnTo>
                    <a:pt x="1283" y="5"/>
                  </a:lnTo>
                  <a:close/>
                  <a:moveTo>
                    <a:pt x="1229" y="5"/>
                  </a:moveTo>
                  <a:lnTo>
                    <a:pt x="1192" y="5"/>
                  </a:lnTo>
                  <a:lnTo>
                    <a:pt x="1192" y="0"/>
                  </a:lnTo>
                  <a:lnTo>
                    <a:pt x="1229" y="0"/>
                  </a:lnTo>
                  <a:lnTo>
                    <a:pt x="1229" y="5"/>
                  </a:lnTo>
                  <a:close/>
                  <a:moveTo>
                    <a:pt x="1174" y="5"/>
                  </a:moveTo>
                  <a:lnTo>
                    <a:pt x="1138" y="5"/>
                  </a:lnTo>
                  <a:lnTo>
                    <a:pt x="1138" y="0"/>
                  </a:lnTo>
                  <a:lnTo>
                    <a:pt x="1174" y="0"/>
                  </a:lnTo>
                  <a:lnTo>
                    <a:pt x="1174" y="5"/>
                  </a:lnTo>
                  <a:close/>
                  <a:moveTo>
                    <a:pt x="1120" y="5"/>
                  </a:moveTo>
                  <a:lnTo>
                    <a:pt x="1083" y="5"/>
                  </a:lnTo>
                  <a:lnTo>
                    <a:pt x="1083" y="0"/>
                  </a:lnTo>
                  <a:lnTo>
                    <a:pt x="1120" y="0"/>
                  </a:lnTo>
                  <a:lnTo>
                    <a:pt x="1120" y="5"/>
                  </a:lnTo>
                  <a:close/>
                  <a:moveTo>
                    <a:pt x="1065" y="5"/>
                  </a:moveTo>
                  <a:lnTo>
                    <a:pt x="1029" y="5"/>
                  </a:lnTo>
                  <a:lnTo>
                    <a:pt x="1029" y="0"/>
                  </a:lnTo>
                  <a:lnTo>
                    <a:pt x="1065" y="0"/>
                  </a:lnTo>
                  <a:lnTo>
                    <a:pt x="1065" y="5"/>
                  </a:lnTo>
                  <a:close/>
                  <a:moveTo>
                    <a:pt x="1010" y="5"/>
                  </a:moveTo>
                  <a:lnTo>
                    <a:pt x="974" y="5"/>
                  </a:lnTo>
                  <a:lnTo>
                    <a:pt x="974" y="0"/>
                  </a:lnTo>
                  <a:lnTo>
                    <a:pt x="1010" y="0"/>
                  </a:lnTo>
                  <a:lnTo>
                    <a:pt x="1010" y="5"/>
                  </a:lnTo>
                  <a:close/>
                  <a:moveTo>
                    <a:pt x="956" y="5"/>
                  </a:moveTo>
                  <a:lnTo>
                    <a:pt x="919" y="5"/>
                  </a:lnTo>
                  <a:lnTo>
                    <a:pt x="919" y="0"/>
                  </a:lnTo>
                  <a:lnTo>
                    <a:pt x="956" y="0"/>
                  </a:lnTo>
                  <a:lnTo>
                    <a:pt x="956" y="5"/>
                  </a:lnTo>
                  <a:close/>
                  <a:moveTo>
                    <a:pt x="901" y="5"/>
                  </a:moveTo>
                  <a:lnTo>
                    <a:pt x="865" y="5"/>
                  </a:lnTo>
                  <a:lnTo>
                    <a:pt x="865" y="0"/>
                  </a:lnTo>
                  <a:lnTo>
                    <a:pt x="901" y="0"/>
                  </a:lnTo>
                  <a:lnTo>
                    <a:pt x="901" y="5"/>
                  </a:lnTo>
                  <a:close/>
                  <a:moveTo>
                    <a:pt x="846" y="5"/>
                  </a:moveTo>
                  <a:lnTo>
                    <a:pt x="810" y="5"/>
                  </a:lnTo>
                  <a:lnTo>
                    <a:pt x="810" y="0"/>
                  </a:lnTo>
                  <a:lnTo>
                    <a:pt x="846" y="0"/>
                  </a:lnTo>
                  <a:lnTo>
                    <a:pt x="846" y="5"/>
                  </a:lnTo>
                  <a:close/>
                  <a:moveTo>
                    <a:pt x="792" y="5"/>
                  </a:moveTo>
                  <a:lnTo>
                    <a:pt x="755" y="5"/>
                  </a:lnTo>
                  <a:lnTo>
                    <a:pt x="755" y="0"/>
                  </a:lnTo>
                  <a:lnTo>
                    <a:pt x="792" y="0"/>
                  </a:lnTo>
                  <a:lnTo>
                    <a:pt x="792" y="5"/>
                  </a:lnTo>
                  <a:close/>
                  <a:moveTo>
                    <a:pt x="737" y="5"/>
                  </a:moveTo>
                  <a:lnTo>
                    <a:pt x="701" y="5"/>
                  </a:lnTo>
                  <a:lnTo>
                    <a:pt x="701" y="0"/>
                  </a:lnTo>
                  <a:lnTo>
                    <a:pt x="737" y="0"/>
                  </a:lnTo>
                  <a:lnTo>
                    <a:pt x="737" y="5"/>
                  </a:lnTo>
                  <a:close/>
                  <a:moveTo>
                    <a:pt x="682" y="5"/>
                  </a:moveTo>
                  <a:lnTo>
                    <a:pt x="646" y="5"/>
                  </a:lnTo>
                  <a:lnTo>
                    <a:pt x="646" y="0"/>
                  </a:lnTo>
                  <a:lnTo>
                    <a:pt x="682" y="0"/>
                  </a:lnTo>
                  <a:lnTo>
                    <a:pt x="682" y="5"/>
                  </a:lnTo>
                  <a:close/>
                  <a:moveTo>
                    <a:pt x="628" y="5"/>
                  </a:moveTo>
                  <a:lnTo>
                    <a:pt x="591" y="5"/>
                  </a:lnTo>
                  <a:lnTo>
                    <a:pt x="591" y="0"/>
                  </a:lnTo>
                  <a:lnTo>
                    <a:pt x="628" y="0"/>
                  </a:lnTo>
                  <a:lnTo>
                    <a:pt x="628" y="5"/>
                  </a:lnTo>
                  <a:close/>
                  <a:moveTo>
                    <a:pt x="573" y="5"/>
                  </a:moveTo>
                  <a:lnTo>
                    <a:pt x="537" y="5"/>
                  </a:lnTo>
                  <a:lnTo>
                    <a:pt x="537" y="0"/>
                  </a:lnTo>
                  <a:lnTo>
                    <a:pt x="573" y="0"/>
                  </a:lnTo>
                  <a:lnTo>
                    <a:pt x="573" y="5"/>
                  </a:lnTo>
                  <a:close/>
                  <a:moveTo>
                    <a:pt x="519" y="5"/>
                  </a:moveTo>
                  <a:lnTo>
                    <a:pt x="482" y="5"/>
                  </a:lnTo>
                  <a:lnTo>
                    <a:pt x="482" y="0"/>
                  </a:lnTo>
                  <a:lnTo>
                    <a:pt x="519" y="0"/>
                  </a:lnTo>
                  <a:lnTo>
                    <a:pt x="519" y="5"/>
                  </a:lnTo>
                  <a:close/>
                  <a:moveTo>
                    <a:pt x="464" y="5"/>
                  </a:moveTo>
                  <a:lnTo>
                    <a:pt x="427" y="5"/>
                  </a:lnTo>
                  <a:lnTo>
                    <a:pt x="427" y="0"/>
                  </a:lnTo>
                  <a:lnTo>
                    <a:pt x="464" y="0"/>
                  </a:lnTo>
                  <a:lnTo>
                    <a:pt x="464" y="5"/>
                  </a:lnTo>
                  <a:close/>
                  <a:moveTo>
                    <a:pt x="409" y="5"/>
                  </a:moveTo>
                  <a:lnTo>
                    <a:pt x="373" y="5"/>
                  </a:lnTo>
                  <a:lnTo>
                    <a:pt x="373" y="0"/>
                  </a:lnTo>
                  <a:lnTo>
                    <a:pt x="409" y="0"/>
                  </a:lnTo>
                  <a:lnTo>
                    <a:pt x="409" y="5"/>
                  </a:lnTo>
                  <a:close/>
                  <a:moveTo>
                    <a:pt x="355" y="5"/>
                  </a:moveTo>
                  <a:lnTo>
                    <a:pt x="318" y="5"/>
                  </a:lnTo>
                  <a:lnTo>
                    <a:pt x="318" y="0"/>
                  </a:lnTo>
                  <a:lnTo>
                    <a:pt x="355" y="0"/>
                  </a:lnTo>
                  <a:lnTo>
                    <a:pt x="355" y="5"/>
                  </a:lnTo>
                  <a:close/>
                  <a:moveTo>
                    <a:pt x="300" y="5"/>
                  </a:moveTo>
                  <a:lnTo>
                    <a:pt x="264" y="5"/>
                  </a:lnTo>
                  <a:lnTo>
                    <a:pt x="264" y="0"/>
                  </a:lnTo>
                  <a:lnTo>
                    <a:pt x="300" y="0"/>
                  </a:lnTo>
                  <a:lnTo>
                    <a:pt x="300" y="5"/>
                  </a:lnTo>
                  <a:close/>
                  <a:moveTo>
                    <a:pt x="245" y="5"/>
                  </a:moveTo>
                  <a:lnTo>
                    <a:pt x="209" y="5"/>
                  </a:lnTo>
                  <a:lnTo>
                    <a:pt x="209" y="0"/>
                  </a:lnTo>
                  <a:lnTo>
                    <a:pt x="245" y="0"/>
                  </a:lnTo>
                  <a:lnTo>
                    <a:pt x="245" y="5"/>
                  </a:lnTo>
                  <a:close/>
                  <a:moveTo>
                    <a:pt x="191" y="5"/>
                  </a:moveTo>
                  <a:lnTo>
                    <a:pt x="154" y="5"/>
                  </a:lnTo>
                  <a:lnTo>
                    <a:pt x="154" y="0"/>
                  </a:lnTo>
                  <a:lnTo>
                    <a:pt x="191" y="0"/>
                  </a:lnTo>
                  <a:lnTo>
                    <a:pt x="191" y="5"/>
                  </a:lnTo>
                  <a:close/>
                  <a:moveTo>
                    <a:pt x="136" y="5"/>
                  </a:moveTo>
                  <a:lnTo>
                    <a:pt x="100" y="5"/>
                  </a:lnTo>
                  <a:lnTo>
                    <a:pt x="100" y="0"/>
                  </a:lnTo>
                  <a:lnTo>
                    <a:pt x="136" y="0"/>
                  </a:lnTo>
                  <a:lnTo>
                    <a:pt x="136" y="5"/>
                  </a:lnTo>
                  <a:close/>
                  <a:moveTo>
                    <a:pt x="81" y="5"/>
                  </a:moveTo>
                  <a:lnTo>
                    <a:pt x="45" y="5"/>
                  </a:lnTo>
                  <a:lnTo>
                    <a:pt x="45" y="0"/>
                  </a:lnTo>
                  <a:lnTo>
                    <a:pt x="81" y="0"/>
                  </a:lnTo>
                  <a:lnTo>
                    <a:pt x="81" y="5"/>
                  </a:lnTo>
                  <a:close/>
                  <a:moveTo>
                    <a:pt x="27" y="5"/>
                  </a:moveTo>
                  <a:lnTo>
                    <a:pt x="3" y="5"/>
                  </a:lnTo>
                  <a:lnTo>
                    <a:pt x="3" y="0"/>
                  </a:lnTo>
                  <a:lnTo>
                    <a:pt x="27" y="0"/>
                  </a:lnTo>
                  <a:lnTo>
                    <a:pt x="27" y="5"/>
                  </a:lnTo>
                  <a:close/>
                </a:path>
              </a:pathLst>
            </a:custGeom>
            <a:solidFill>
              <a:srgbClr val="2E75B5"/>
            </a:solidFill>
            <a:ln w="0" cap="flat">
              <a:solidFill>
                <a:srgbClr val="2E75B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99" name="Rectangle 16">
              <a:extLst>
                <a:ext uri="{FF2B5EF4-FFF2-40B4-BE49-F238E27FC236}">
                  <a16:creationId xmlns:a16="http://schemas.microsoft.com/office/drawing/2014/main" id="{43DFFB17-FC61-4F39-9A2C-F71FB600F785}"/>
                </a:ext>
              </a:extLst>
            </p:cNvPr>
            <p:cNvSpPr>
              <a:spLocks noChangeArrowheads="1"/>
            </p:cNvSpPr>
            <p:nvPr/>
          </p:nvSpPr>
          <p:spPr bwMode="auto">
            <a:xfrm>
              <a:off x="59" y="2076"/>
              <a:ext cx="532"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a:ln>
                    <a:noFill/>
                  </a:ln>
                  <a:solidFill>
                    <a:srgbClr val="0070C0"/>
                  </a:solidFill>
                  <a:effectLst/>
                  <a:latin typeface="Calibri" panose="020F0502020204030204" pitchFamily="34" charset="0"/>
                </a:rPr>
                <a:t>Availability Zone 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41" name="Picture 17">
              <a:extLst>
                <a:ext uri="{FF2B5EF4-FFF2-40B4-BE49-F238E27FC236}">
                  <a16:creationId xmlns:a16="http://schemas.microsoft.com/office/drawing/2014/main" id="{4B653370-3F6A-44EB-8E5C-3CBC8A88825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 y="2172"/>
              <a:ext cx="1651" cy="2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2" name="Picture 18">
              <a:extLst>
                <a:ext uri="{FF2B5EF4-FFF2-40B4-BE49-F238E27FC236}">
                  <a16:creationId xmlns:a16="http://schemas.microsoft.com/office/drawing/2014/main" id="{7ED3F657-034E-4309-B01C-BB5D9707CD4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 y="2172"/>
              <a:ext cx="1651" cy="2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3" name="Picture 19">
              <a:extLst>
                <a:ext uri="{FF2B5EF4-FFF2-40B4-BE49-F238E27FC236}">
                  <a16:creationId xmlns:a16="http://schemas.microsoft.com/office/drawing/2014/main" id="{FB45D960-BF59-4A0D-90EC-2453821CDBC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9" y="2181"/>
              <a:ext cx="446"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 name="Picture 20">
              <a:extLst>
                <a:ext uri="{FF2B5EF4-FFF2-40B4-BE49-F238E27FC236}">
                  <a16:creationId xmlns:a16="http://schemas.microsoft.com/office/drawing/2014/main" id="{D6D83B24-7565-4F2B-A020-04A2B8B28E0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9" y="2181"/>
              <a:ext cx="446"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0" name="Freeform 21">
              <a:extLst>
                <a:ext uri="{FF2B5EF4-FFF2-40B4-BE49-F238E27FC236}">
                  <a16:creationId xmlns:a16="http://schemas.microsoft.com/office/drawing/2014/main" id="{4896911E-6D30-4E8F-9466-23ACC6193A7D}"/>
                </a:ext>
              </a:extLst>
            </p:cNvPr>
            <p:cNvSpPr>
              <a:spLocks/>
            </p:cNvSpPr>
            <p:nvPr/>
          </p:nvSpPr>
          <p:spPr bwMode="auto">
            <a:xfrm>
              <a:off x="655" y="2198"/>
              <a:ext cx="388" cy="389"/>
            </a:xfrm>
            <a:custGeom>
              <a:avLst/>
              <a:gdLst>
                <a:gd name="T0" fmla="*/ 182 w 1366"/>
                <a:gd name="T1" fmla="*/ 1366 h 1366"/>
                <a:gd name="T2" fmla="*/ 1185 w 1366"/>
                <a:gd name="T3" fmla="*/ 1366 h 1366"/>
                <a:gd name="T4" fmla="*/ 1366 w 1366"/>
                <a:gd name="T5" fmla="*/ 1184 h 1366"/>
                <a:gd name="T6" fmla="*/ 1366 w 1366"/>
                <a:gd name="T7" fmla="*/ 181 h 1366"/>
                <a:gd name="T8" fmla="*/ 1185 w 1366"/>
                <a:gd name="T9" fmla="*/ 0 h 1366"/>
                <a:gd name="T10" fmla="*/ 182 w 1366"/>
                <a:gd name="T11" fmla="*/ 0 h 1366"/>
                <a:gd name="T12" fmla="*/ 0 w 1366"/>
                <a:gd name="T13" fmla="*/ 181 h 1366"/>
                <a:gd name="T14" fmla="*/ 0 w 1366"/>
                <a:gd name="T15" fmla="*/ 1184 h 1366"/>
                <a:gd name="T16" fmla="*/ 182 w 1366"/>
                <a:gd name="T17" fmla="*/ 1366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6" h="1366">
                  <a:moveTo>
                    <a:pt x="182" y="1366"/>
                  </a:moveTo>
                  <a:lnTo>
                    <a:pt x="1185" y="1366"/>
                  </a:lnTo>
                  <a:cubicBezTo>
                    <a:pt x="1285" y="1366"/>
                    <a:pt x="1366" y="1284"/>
                    <a:pt x="1366" y="1184"/>
                  </a:cubicBezTo>
                  <a:lnTo>
                    <a:pt x="1366" y="181"/>
                  </a:lnTo>
                  <a:cubicBezTo>
                    <a:pt x="1366" y="81"/>
                    <a:pt x="1285" y="0"/>
                    <a:pt x="1185" y="0"/>
                  </a:cubicBezTo>
                  <a:lnTo>
                    <a:pt x="182" y="0"/>
                  </a:lnTo>
                  <a:cubicBezTo>
                    <a:pt x="81" y="0"/>
                    <a:pt x="0" y="81"/>
                    <a:pt x="0" y="181"/>
                  </a:cubicBezTo>
                  <a:lnTo>
                    <a:pt x="0" y="1184"/>
                  </a:lnTo>
                  <a:cubicBezTo>
                    <a:pt x="0" y="1284"/>
                    <a:pt x="81" y="1366"/>
                    <a:pt x="182" y="1366"/>
                  </a:cubicBezTo>
                  <a:close/>
                </a:path>
              </a:pathLst>
            </a:cu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1" name="Freeform 22">
              <a:extLst>
                <a:ext uri="{FF2B5EF4-FFF2-40B4-BE49-F238E27FC236}">
                  <a16:creationId xmlns:a16="http://schemas.microsoft.com/office/drawing/2014/main" id="{254564AF-75DD-44DF-BF8E-8D56DE39B404}"/>
                </a:ext>
              </a:extLst>
            </p:cNvPr>
            <p:cNvSpPr>
              <a:spLocks/>
            </p:cNvSpPr>
            <p:nvPr/>
          </p:nvSpPr>
          <p:spPr bwMode="auto">
            <a:xfrm>
              <a:off x="655" y="2198"/>
              <a:ext cx="388" cy="389"/>
            </a:xfrm>
            <a:custGeom>
              <a:avLst/>
              <a:gdLst>
                <a:gd name="T0" fmla="*/ 182 w 1366"/>
                <a:gd name="T1" fmla="*/ 1366 h 1366"/>
                <a:gd name="T2" fmla="*/ 1185 w 1366"/>
                <a:gd name="T3" fmla="*/ 1366 h 1366"/>
                <a:gd name="T4" fmla="*/ 1366 w 1366"/>
                <a:gd name="T5" fmla="*/ 1184 h 1366"/>
                <a:gd name="T6" fmla="*/ 1366 w 1366"/>
                <a:gd name="T7" fmla="*/ 181 h 1366"/>
                <a:gd name="T8" fmla="*/ 1185 w 1366"/>
                <a:gd name="T9" fmla="*/ 0 h 1366"/>
                <a:gd name="T10" fmla="*/ 182 w 1366"/>
                <a:gd name="T11" fmla="*/ 0 h 1366"/>
                <a:gd name="T12" fmla="*/ 0 w 1366"/>
                <a:gd name="T13" fmla="*/ 181 h 1366"/>
                <a:gd name="T14" fmla="*/ 0 w 1366"/>
                <a:gd name="T15" fmla="*/ 1184 h 1366"/>
                <a:gd name="T16" fmla="*/ 182 w 1366"/>
                <a:gd name="T17" fmla="*/ 1366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6" h="1366">
                  <a:moveTo>
                    <a:pt x="182" y="1366"/>
                  </a:moveTo>
                  <a:lnTo>
                    <a:pt x="1185" y="1366"/>
                  </a:lnTo>
                  <a:cubicBezTo>
                    <a:pt x="1285" y="1366"/>
                    <a:pt x="1366" y="1284"/>
                    <a:pt x="1366" y="1184"/>
                  </a:cubicBezTo>
                  <a:lnTo>
                    <a:pt x="1366" y="181"/>
                  </a:lnTo>
                  <a:cubicBezTo>
                    <a:pt x="1366" y="81"/>
                    <a:pt x="1285" y="0"/>
                    <a:pt x="1185" y="0"/>
                  </a:cubicBezTo>
                  <a:lnTo>
                    <a:pt x="182" y="0"/>
                  </a:lnTo>
                  <a:cubicBezTo>
                    <a:pt x="81" y="0"/>
                    <a:pt x="0" y="81"/>
                    <a:pt x="0" y="181"/>
                  </a:cubicBezTo>
                  <a:lnTo>
                    <a:pt x="0" y="1184"/>
                  </a:lnTo>
                  <a:cubicBezTo>
                    <a:pt x="0" y="1284"/>
                    <a:pt x="81" y="1366"/>
                    <a:pt x="182" y="1366"/>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2" name="Rectangle 23">
              <a:extLst>
                <a:ext uri="{FF2B5EF4-FFF2-40B4-BE49-F238E27FC236}">
                  <a16:creationId xmlns:a16="http://schemas.microsoft.com/office/drawing/2014/main" id="{F1041EDD-8583-4EA0-B31E-2AB885CD1EE1}"/>
                </a:ext>
              </a:extLst>
            </p:cNvPr>
            <p:cNvSpPr>
              <a:spLocks noChangeArrowheads="1"/>
            </p:cNvSpPr>
            <p:nvPr/>
          </p:nvSpPr>
          <p:spPr bwMode="auto">
            <a:xfrm>
              <a:off x="763" y="2358"/>
              <a:ext cx="21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Master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48" name="Picture 24">
              <a:extLst>
                <a:ext uri="{FF2B5EF4-FFF2-40B4-BE49-F238E27FC236}">
                  <a16:creationId xmlns:a16="http://schemas.microsoft.com/office/drawing/2014/main" id="{228D226F-C1DB-414A-8C7C-2C36EFAD304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 y="2859"/>
              <a:ext cx="573"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9" name="Picture 25">
              <a:extLst>
                <a:ext uri="{FF2B5EF4-FFF2-40B4-BE49-F238E27FC236}">
                  <a16:creationId xmlns:a16="http://schemas.microsoft.com/office/drawing/2014/main" id="{C55DEA73-2195-464C-A5CF-F0D225C757E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 y="2859"/>
              <a:ext cx="573"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3" name="Freeform 26">
              <a:extLst>
                <a:ext uri="{FF2B5EF4-FFF2-40B4-BE49-F238E27FC236}">
                  <a16:creationId xmlns:a16="http://schemas.microsoft.com/office/drawing/2014/main" id="{F45DAB74-00D7-4EFC-B050-015FB5DAFD47}"/>
                </a:ext>
              </a:extLst>
            </p:cNvPr>
            <p:cNvSpPr>
              <a:spLocks/>
            </p:cNvSpPr>
            <p:nvPr/>
          </p:nvSpPr>
          <p:spPr bwMode="auto">
            <a:xfrm>
              <a:off x="76" y="2875"/>
              <a:ext cx="515" cy="1239"/>
            </a:xfrm>
            <a:custGeom>
              <a:avLst/>
              <a:gdLst>
                <a:gd name="T0" fmla="*/ 181 w 1814"/>
                <a:gd name="T1" fmla="*/ 4354 h 4354"/>
                <a:gd name="T2" fmla="*/ 1633 w 1814"/>
                <a:gd name="T3" fmla="*/ 4354 h 4354"/>
                <a:gd name="T4" fmla="*/ 1814 w 1814"/>
                <a:gd name="T5" fmla="*/ 4172 h 4354"/>
                <a:gd name="T6" fmla="*/ 1814 w 1814"/>
                <a:gd name="T7" fmla="*/ 181 h 4354"/>
                <a:gd name="T8" fmla="*/ 1633 w 1814"/>
                <a:gd name="T9" fmla="*/ 0 h 4354"/>
                <a:gd name="T10" fmla="*/ 181 w 1814"/>
                <a:gd name="T11" fmla="*/ 0 h 4354"/>
                <a:gd name="T12" fmla="*/ 0 w 1814"/>
                <a:gd name="T13" fmla="*/ 181 h 4354"/>
                <a:gd name="T14" fmla="*/ 0 w 1814"/>
                <a:gd name="T15" fmla="*/ 4172 h 4354"/>
                <a:gd name="T16" fmla="*/ 181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1" y="4354"/>
                  </a:moveTo>
                  <a:lnTo>
                    <a:pt x="1633" y="4354"/>
                  </a:lnTo>
                  <a:cubicBezTo>
                    <a:pt x="1733" y="4354"/>
                    <a:pt x="1814" y="4272"/>
                    <a:pt x="1814" y="4172"/>
                  </a:cubicBezTo>
                  <a:lnTo>
                    <a:pt x="1814" y="181"/>
                  </a:lnTo>
                  <a:cubicBezTo>
                    <a:pt x="1814" y="81"/>
                    <a:pt x="1733" y="0"/>
                    <a:pt x="1633" y="0"/>
                  </a:cubicBezTo>
                  <a:lnTo>
                    <a:pt x="181" y="0"/>
                  </a:lnTo>
                  <a:cubicBezTo>
                    <a:pt x="81" y="0"/>
                    <a:pt x="0" y="81"/>
                    <a:pt x="0" y="181"/>
                  </a:cubicBezTo>
                  <a:lnTo>
                    <a:pt x="0" y="4172"/>
                  </a:lnTo>
                  <a:cubicBezTo>
                    <a:pt x="0" y="4272"/>
                    <a:pt x="81" y="4354"/>
                    <a:pt x="181" y="4354"/>
                  </a:cubicBezTo>
                  <a:close/>
                </a:path>
              </a:pathLst>
            </a:cu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4" name="Freeform 27">
              <a:extLst>
                <a:ext uri="{FF2B5EF4-FFF2-40B4-BE49-F238E27FC236}">
                  <a16:creationId xmlns:a16="http://schemas.microsoft.com/office/drawing/2014/main" id="{E11BE2AD-BC98-4108-AF20-449733AEE68F}"/>
                </a:ext>
              </a:extLst>
            </p:cNvPr>
            <p:cNvSpPr>
              <a:spLocks/>
            </p:cNvSpPr>
            <p:nvPr/>
          </p:nvSpPr>
          <p:spPr bwMode="auto">
            <a:xfrm>
              <a:off x="76" y="2875"/>
              <a:ext cx="515" cy="1239"/>
            </a:xfrm>
            <a:custGeom>
              <a:avLst/>
              <a:gdLst>
                <a:gd name="T0" fmla="*/ 181 w 1814"/>
                <a:gd name="T1" fmla="*/ 4354 h 4354"/>
                <a:gd name="T2" fmla="*/ 1633 w 1814"/>
                <a:gd name="T3" fmla="*/ 4354 h 4354"/>
                <a:gd name="T4" fmla="*/ 1814 w 1814"/>
                <a:gd name="T5" fmla="*/ 4172 h 4354"/>
                <a:gd name="T6" fmla="*/ 1814 w 1814"/>
                <a:gd name="T7" fmla="*/ 181 h 4354"/>
                <a:gd name="T8" fmla="*/ 1633 w 1814"/>
                <a:gd name="T9" fmla="*/ 0 h 4354"/>
                <a:gd name="T10" fmla="*/ 181 w 1814"/>
                <a:gd name="T11" fmla="*/ 0 h 4354"/>
                <a:gd name="T12" fmla="*/ 0 w 1814"/>
                <a:gd name="T13" fmla="*/ 181 h 4354"/>
                <a:gd name="T14" fmla="*/ 0 w 1814"/>
                <a:gd name="T15" fmla="*/ 4172 h 4354"/>
                <a:gd name="T16" fmla="*/ 181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1" y="4354"/>
                  </a:moveTo>
                  <a:lnTo>
                    <a:pt x="1633" y="4354"/>
                  </a:lnTo>
                  <a:cubicBezTo>
                    <a:pt x="1733" y="4354"/>
                    <a:pt x="1814" y="4272"/>
                    <a:pt x="1814" y="4172"/>
                  </a:cubicBezTo>
                  <a:lnTo>
                    <a:pt x="1814" y="181"/>
                  </a:lnTo>
                  <a:cubicBezTo>
                    <a:pt x="1814" y="81"/>
                    <a:pt x="1733" y="0"/>
                    <a:pt x="1633" y="0"/>
                  </a:cubicBezTo>
                  <a:lnTo>
                    <a:pt x="181" y="0"/>
                  </a:lnTo>
                  <a:cubicBezTo>
                    <a:pt x="81" y="0"/>
                    <a:pt x="0" y="81"/>
                    <a:pt x="0" y="181"/>
                  </a:cubicBezTo>
                  <a:lnTo>
                    <a:pt x="0" y="4172"/>
                  </a:lnTo>
                  <a:cubicBezTo>
                    <a:pt x="0" y="4272"/>
                    <a:pt x="81" y="4354"/>
                    <a:pt x="181" y="435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5" name="Rectangle 28">
              <a:extLst>
                <a:ext uri="{FF2B5EF4-FFF2-40B4-BE49-F238E27FC236}">
                  <a16:creationId xmlns:a16="http://schemas.microsoft.com/office/drawing/2014/main" id="{1EB1B3D5-B335-4B7A-A738-7A7380516986}"/>
                </a:ext>
              </a:extLst>
            </p:cNvPr>
            <p:cNvSpPr>
              <a:spLocks noChangeArrowheads="1"/>
            </p:cNvSpPr>
            <p:nvPr/>
          </p:nvSpPr>
          <p:spPr bwMode="auto">
            <a:xfrm>
              <a:off x="243" y="2901"/>
              <a:ext cx="22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Worker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53" name="Picture 29">
              <a:extLst>
                <a:ext uri="{FF2B5EF4-FFF2-40B4-BE49-F238E27FC236}">
                  <a16:creationId xmlns:a16="http://schemas.microsoft.com/office/drawing/2014/main" id="{F348D693-ED3E-4E33-B4F0-5C5E884823D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 y="3683"/>
              <a:ext cx="555"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 name="Picture 30">
              <a:extLst>
                <a:ext uri="{FF2B5EF4-FFF2-40B4-BE49-F238E27FC236}">
                  <a16:creationId xmlns:a16="http://schemas.microsoft.com/office/drawing/2014/main" id="{B3F0B0DA-7350-495C-B607-425BD0B826B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 y="3683"/>
              <a:ext cx="555"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6" name="Freeform 31">
              <a:extLst>
                <a:ext uri="{FF2B5EF4-FFF2-40B4-BE49-F238E27FC236}">
                  <a16:creationId xmlns:a16="http://schemas.microsoft.com/office/drawing/2014/main" id="{267BD9EF-802A-4131-86FE-42906DCA83F6}"/>
                </a:ext>
              </a:extLst>
            </p:cNvPr>
            <p:cNvSpPr>
              <a:spLocks/>
            </p:cNvSpPr>
            <p:nvPr/>
          </p:nvSpPr>
          <p:spPr bwMode="auto">
            <a:xfrm>
              <a:off x="87" y="3700"/>
              <a:ext cx="493" cy="293"/>
            </a:xfrm>
            <a:custGeom>
              <a:avLst/>
              <a:gdLst>
                <a:gd name="T0" fmla="*/ 108 w 1734"/>
                <a:gd name="T1" fmla="*/ 1031 h 1031"/>
                <a:gd name="T2" fmla="*/ 1625 w 1734"/>
                <a:gd name="T3" fmla="*/ 1031 h 1031"/>
                <a:gd name="T4" fmla="*/ 1734 w 1734"/>
                <a:gd name="T5" fmla="*/ 923 h 1031"/>
                <a:gd name="T6" fmla="*/ 1734 w 1734"/>
                <a:gd name="T7" fmla="*/ 108 h 1031"/>
                <a:gd name="T8" fmla="*/ 1625 w 1734"/>
                <a:gd name="T9" fmla="*/ 0 h 1031"/>
                <a:gd name="T10" fmla="*/ 108 w 1734"/>
                <a:gd name="T11" fmla="*/ 0 h 1031"/>
                <a:gd name="T12" fmla="*/ 0 w 1734"/>
                <a:gd name="T13" fmla="*/ 108 h 1031"/>
                <a:gd name="T14" fmla="*/ 0 w 1734"/>
                <a:gd name="T15" fmla="*/ 923 h 1031"/>
                <a:gd name="T16" fmla="*/ 108 w 1734"/>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4" h="1031">
                  <a:moveTo>
                    <a:pt x="108" y="1031"/>
                  </a:moveTo>
                  <a:lnTo>
                    <a:pt x="1625" y="1031"/>
                  </a:lnTo>
                  <a:cubicBezTo>
                    <a:pt x="1685" y="1031"/>
                    <a:pt x="1734" y="983"/>
                    <a:pt x="1734" y="923"/>
                  </a:cubicBezTo>
                  <a:lnTo>
                    <a:pt x="1734" y="108"/>
                  </a:lnTo>
                  <a:cubicBezTo>
                    <a:pt x="1734" y="49"/>
                    <a:pt x="1685" y="0"/>
                    <a:pt x="1625" y="0"/>
                  </a:cubicBezTo>
                  <a:lnTo>
                    <a:pt x="108" y="0"/>
                  </a:lnTo>
                  <a:cubicBezTo>
                    <a:pt x="49" y="0"/>
                    <a:pt x="0" y="49"/>
                    <a:pt x="0" y="108"/>
                  </a:cubicBezTo>
                  <a:lnTo>
                    <a:pt x="0" y="923"/>
                  </a:lnTo>
                  <a:cubicBezTo>
                    <a:pt x="0" y="983"/>
                    <a:pt x="49" y="1031"/>
                    <a:pt x="108" y="1031"/>
                  </a:cubicBezTo>
                  <a:close/>
                </a:path>
              </a:pathLst>
            </a:custGeom>
            <a:solidFill>
              <a:srgbClr val="DEEBF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7" name="Freeform 32">
              <a:extLst>
                <a:ext uri="{FF2B5EF4-FFF2-40B4-BE49-F238E27FC236}">
                  <a16:creationId xmlns:a16="http://schemas.microsoft.com/office/drawing/2014/main" id="{EDCA2C64-C9B2-405D-B4A0-87B5BBC45458}"/>
                </a:ext>
              </a:extLst>
            </p:cNvPr>
            <p:cNvSpPr>
              <a:spLocks/>
            </p:cNvSpPr>
            <p:nvPr/>
          </p:nvSpPr>
          <p:spPr bwMode="auto">
            <a:xfrm>
              <a:off x="87" y="3700"/>
              <a:ext cx="493" cy="293"/>
            </a:xfrm>
            <a:custGeom>
              <a:avLst/>
              <a:gdLst>
                <a:gd name="T0" fmla="*/ 108 w 1734"/>
                <a:gd name="T1" fmla="*/ 1031 h 1031"/>
                <a:gd name="T2" fmla="*/ 1625 w 1734"/>
                <a:gd name="T3" fmla="*/ 1031 h 1031"/>
                <a:gd name="T4" fmla="*/ 1734 w 1734"/>
                <a:gd name="T5" fmla="*/ 923 h 1031"/>
                <a:gd name="T6" fmla="*/ 1734 w 1734"/>
                <a:gd name="T7" fmla="*/ 108 h 1031"/>
                <a:gd name="T8" fmla="*/ 1625 w 1734"/>
                <a:gd name="T9" fmla="*/ 0 h 1031"/>
                <a:gd name="T10" fmla="*/ 108 w 1734"/>
                <a:gd name="T11" fmla="*/ 0 h 1031"/>
                <a:gd name="T12" fmla="*/ 0 w 1734"/>
                <a:gd name="T13" fmla="*/ 108 h 1031"/>
                <a:gd name="T14" fmla="*/ 0 w 1734"/>
                <a:gd name="T15" fmla="*/ 923 h 1031"/>
                <a:gd name="T16" fmla="*/ 108 w 1734"/>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4" h="1031">
                  <a:moveTo>
                    <a:pt x="108" y="1031"/>
                  </a:moveTo>
                  <a:lnTo>
                    <a:pt x="1625" y="1031"/>
                  </a:lnTo>
                  <a:cubicBezTo>
                    <a:pt x="1685" y="1031"/>
                    <a:pt x="1734" y="983"/>
                    <a:pt x="1734" y="923"/>
                  </a:cubicBezTo>
                  <a:lnTo>
                    <a:pt x="1734" y="108"/>
                  </a:lnTo>
                  <a:cubicBezTo>
                    <a:pt x="1734" y="49"/>
                    <a:pt x="1685" y="0"/>
                    <a:pt x="1625" y="0"/>
                  </a:cubicBezTo>
                  <a:lnTo>
                    <a:pt x="108" y="0"/>
                  </a:lnTo>
                  <a:cubicBezTo>
                    <a:pt x="49" y="0"/>
                    <a:pt x="0" y="49"/>
                    <a:pt x="0" y="108"/>
                  </a:cubicBezTo>
                  <a:lnTo>
                    <a:pt x="0" y="923"/>
                  </a:lnTo>
                  <a:cubicBezTo>
                    <a:pt x="0" y="983"/>
                    <a:pt x="49" y="1031"/>
                    <a:pt x="108" y="1031"/>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 name="Rectangle 33">
              <a:extLst>
                <a:ext uri="{FF2B5EF4-FFF2-40B4-BE49-F238E27FC236}">
                  <a16:creationId xmlns:a16="http://schemas.microsoft.com/office/drawing/2014/main" id="{2F3BA6DD-5091-4297-82CE-32D867128D45}"/>
                </a:ext>
              </a:extLst>
            </p:cNvPr>
            <p:cNvSpPr>
              <a:spLocks noChangeArrowheads="1"/>
            </p:cNvSpPr>
            <p:nvPr/>
          </p:nvSpPr>
          <p:spPr bwMode="auto">
            <a:xfrm>
              <a:off x="222" y="3898"/>
              <a:ext cx="26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Compute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58" name="Picture 34">
              <a:extLst>
                <a:ext uri="{FF2B5EF4-FFF2-40B4-BE49-F238E27FC236}">
                  <a16:creationId xmlns:a16="http://schemas.microsoft.com/office/drawing/2014/main" id="{CDCD1F15-52A3-450B-9A43-3DC0D65F7627}"/>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 y="3701"/>
              <a:ext cx="569"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9" name="Picture 35">
              <a:extLst>
                <a:ext uri="{FF2B5EF4-FFF2-40B4-BE49-F238E27FC236}">
                  <a16:creationId xmlns:a16="http://schemas.microsoft.com/office/drawing/2014/main" id="{591C6E88-47DA-4C62-B704-36E0A74DFC6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 y="3701"/>
              <a:ext cx="569"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0" name="Picture 36">
              <a:extLst>
                <a:ext uri="{FF2B5EF4-FFF2-40B4-BE49-F238E27FC236}">
                  <a16:creationId xmlns:a16="http://schemas.microsoft.com/office/drawing/2014/main" id="{A6211128-01B9-41A0-A424-98F9255BA88C}"/>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4"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1" name="Picture 37">
              <a:extLst>
                <a:ext uri="{FF2B5EF4-FFF2-40B4-BE49-F238E27FC236}">
                  <a16:creationId xmlns:a16="http://schemas.microsoft.com/office/drawing/2014/main" id="{65CF6257-AC0E-4EB1-A453-8B22083E0B80}"/>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4"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 name="Freeform 38">
              <a:extLst>
                <a:ext uri="{FF2B5EF4-FFF2-40B4-BE49-F238E27FC236}">
                  <a16:creationId xmlns:a16="http://schemas.microsoft.com/office/drawing/2014/main" id="{2308BCD8-5A16-44F6-B03A-D01115384651}"/>
                </a:ext>
              </a:extLst>
            </p:cNvPr>
            <p:cNvSpPr>
              <a:spLocks/>
            </p:cNvSpPr>
            <p:nvPr/>
          </p:nvSpPr>
          <p:spPr bwMode="auto">
            <a:xfrm>
              <a:off x="101"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6" name="Freeform 39">
              <a:extLst>
                <a:ext uri="{FF2B5EF4-FFF2-40B4-BE49-F238E27FC236}">
                  <a16:creationId xmlns:a16="http://schemas.microsoft.com/office/drawing/2014/main" id="{EB590F4F-EA7F-42A0-AE3D-6387F77C0661}"/>
                </a:ext>
              </a:extLst>
            </p:cNvPr>
            <p:cNvSpPr>
              <a:spLocks/>
            </p:cNvSpPr>
            <p:nvPr/>
          </p:nvSpPr>
          <p:spPr bwMode="auto">
            <a:xfrm>
              <a:off x="101"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7" name="Rectangle 40">
              <a:extLst>
                <a:ext uri="{FF2B5EF4-FFF2-40B4-BE49-F238E27FC236}">
                  <a16:creationId xmlns:a16="http://schemas.microsoft.com/office/drawing/2014/main" id="{6281960E-4D39-4058-B93F-F585929FC18B}"/>
                </a:ext>
              </a:extLst>
            </p:cNvPr>
            <p:cNvSpPr>
              <a:spLocks noChangeArrowheads="1"/>
            </p:cNvSpPr>
            <p:nvPr/>
          </p:nvSpPr>
          <p:spPr bwMode="auto">
            <a:xfrm>
              <a:off x="134" y="3765"/>
              <a:ext cx="12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65" name="Picture 41">
              <a:extLst>
                <a:ext uri="{FF2B5EF4-FFF2-40B4-BE49-F238E27FC236}">
                  <a16:creationId xmlns:a16="http://schemas.microsoft.com/office/drawing/2014/main" id="{CA08B30F-BDB3-4C92-9BC5-8DE9459B9995}"/>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34" y="3715"/>
              <a:ext cx="20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6" name="Picture 42">
              <a:extLst>
                <a:ext uri="{FF2B5EF4-FFF2-40B4-BE49-F238E27FC236}">
                  <a16:creationId xmlns:a16="http://schemas.microsoft.com/office/drawing/2014/main" id="{18A7FAA6-E91A-41C0-9159-33506C1F5657}"/>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34" y="3715"/>
              <a:ext cx="20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Freeform 43">
              <a:extLst>
                <a:ext uri="{FF2B5EF4-FFF2-40B4-BE49-F238E27FC236}">
                  <a16:creationId xmlns:a16="http://schemas.microsoft.com/office/drawing/2014/main" id="{00B8A24C-2112-45B4-B501-94063CFFB3E2}"/>
                </a:ext>
              </a:extLst>
            </p:cNvPr>
            <p:cNvSpPr>
              <a:spLocks/>
            </p:cNvSpPr>
            <p:nvPr/>
          </p:nvSpPr>
          <p:spPr bwMode="auto">
            <a:xfrm>
              <a:off x="260" y="3729"/>
              <a:ext cx="146" cy="138"/>
            </a:xfrm>
            <a:custGeom>
              <a:avLst/>
              <a:gdLst>
                <a:gd name="T0" fmla="*/ 51 w 514"/>
                <a:gd name="T1" fmla="*/ 484 h 484"/>
                <a:gd name="T2" fmla="*/ 463 w 514"/>
                <a:gd name="T3" fmla="*/ 484 h 484"/>
                <a:gd name="T4" fmla="*/ 514 w 514"/>
                <a:gd name="T5" fmla="*/ 432 h 484"/>
                <a:gd name="T6" fmla="*/ 514 w 514"/>
                <a:gd name="T7" fmla="*/ 51 h 484"/>
                <a:gd name="T8" fmla="*/ 463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3" y="484"/>
                  </a:lnTo>
                  <a:cubicBezTo>
                    <a:pt x="491" y="484"/>
                    <a:pt x="514" y="461"/>
                    <a:pt x="514" y="432"/>
                  </a:cubicBezTo>
                  <a:lnTo>
                    <a:pt x="514" y="51"/>
                  </a:lnTo>
                  <a:cubicBezTo>
                    <a:pt x="514" y="23"/>
                    <a:pt x="491" y="0"/>
                    <a:pt x="463"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1" name="Freeform 44">
              <a:extLst>
                <a:ext uri="{FF2B5EF4-FFF2-40B4-BE49-F238E27FC236}">
                  <a16:creationId xmlns:a16="http://schemas.microsoft.com/office/drawing/2014/main" id="{702C05AF-859C-4538-890B-76782D54F534}"/>
                </a:ext>
              </a:extLst>
            </p:cNvPr>
            <p:cNvSpPr>
              <a:spLocks/>
            </p:cNvSpPr>
            <p:nvPr/>
          </p:nvSpPr>
          <p:spPr bwMode="auto">
            <a:xfrm>
              <a:off x="260" y="3729"/>
              <a:ext cx="146" cy="138"/>
            </a:xfrm>
            <a:custGeom>
              <a:avLst/>
              <a:gdLst>
                <a:gd name="T0" fmla="*/ 51 w 514"/>
                <a:gd name="T1" fmla="*/ 484 h 484"/>
                <a:gd name="T2" fmla="*/ 463 w 514"/>
                <a:gd name="T3" fmla="*/ 484 h 484"/>
                <a:gd name="T4" fmla="*/ 514 w 514"/>
                <a:gd name="T5" fmla="*/ 432 h 484"/>
                <a:gd name="T6" fmla="*/ 514 w 514"/>
                <a:gd name="T7" fmla="*/ 51 h 484"/>
                <a:gd name="T8" fmla="*/ 463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3" y="484"/>
                  </a:lnTo>
                  <a:cubicBezTo>
                    <a:pt x="491" y="484"/>
                    <a:pt x="514" y="461"/>
                    <a:pt x="514" y="432"/>
                  </a:cubicBezTo>
                  <a:lnTo>
                    <a:pt x="514" y="51"/>
                  </a:lnTo>
                  <a:cubicBezTo>
                    <a:pt x="514" y="23"/>
                    <a:pt x="491" y="0"/>
                    <a:pt x="463"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2" name="Rectangle 45">
              <a:extLst>
                <a:ext uri="{FF2B5EF4-FFF2-40B4-BE49-F238E27FC236}">
                  <a16:creationId xmlns:a16="http://schemas.microsoft.com/office/drawing/2014/main" id="{CB990624-D3E1-4368-B273-79F8E26875BB}"/>
                </a:ext>
              </a:extLst>
            </p:cNvPr>
            <p:cNvSpPr>
              <a:spLocks noChangeArrowheads="1"/>
            </p:cNvSpPr>
            <p:nvPr/>
          </p:nvSpPr>
          <p:spPr bwMode="auto">
            <a:xfrm>
              <a:off x="293"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70" name="Picture 46">
              <a:extLst>
                <a:ext uri="{FF2B5EF4-FFF2-40B4-BE49-F238E27FC236}">
                  <a16:creationId xmlns:a16="http://schemas.microsoft.com/office/drawing/2014/main" id="{26524E8F-184C-4A49-95ED-E7A80FBF2C84}"/>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93" y="3715"/>
              <a:ext cx="209"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1" name="Picture 47">
              <a:extLst>
                <a:ext uri="{FF2B5EF4-FFF2-40B4-BE49-F238E27FC236}">
                  <a16:creationId xmlns:a16="http://schemas.microsoft.com/office/drawing/2014/main" id="{B4F8071B-1A63-456E-9EDC-378EDC07D23A}"/>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93" y="3715"/>
              <a:ext cx="209"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Freeform 48">
              <a:extLst>
                <a:ext uri="{FF2B5EF4-FFF2-40B4-BE49-F238E27FC236}">
                  <a16:creationId xmlns:a16="http://schemas.microsoft.com/office/drawing/2014/main" id="{5DC78692-37A0-44DB-89D2-7B78D6CFCECD}"/>
                </a:ext>
              </a:extLst>
            </p:cNvPr>
            <p:cNvSpPr>
              <a:spLocks/>
            </p:cNvSpPr>
            <p:nvPr/>
          </p:nvSpPr>
          <p:spPr bwMode="auto">
            <a:xfrm>
              <a:off x="420"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Freeform 49">
              <a:extLst>
                <a:ext uri="{FF2B5EF4-FFF2-40B4-BE49-F238E27FC236}">
                  <a16:creationId xmlns:a16="http://schemas.microsoft.com/office/drawing/2014/main" id="{4A07CFF1-918E-4FFB-A17B-1B9B731DF65C}"/>
                </a:ext>
              </a:extLst>
            </p:cNvPr>
            <p:cNvSpPr>
              <a:spLocks/>
            </p:cNvSpPr>
            <p:nvPr/>
          </p:nvSpPr>
          <p:spPr bwMode="auto">
            <a:xfrm>
              <a:off x="420"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5" name="Rectangle 50">
              <a:extLst>
                <a:ext uri="{FF2B5EF4-FFF2-40B4-BE49-F238E27FC236}">
                  <a16:creationId xmlns:a16="http://schemas.microsoft.com/office/drawing/2014/main" id="{5926B3C8-5E14-4EA2-A7A5-537949FBF1C4}"/>
                </a:ext>
              </a:extLst>
            </p:cNvPr>
            <p:cNvSpPr>
              <a:spLocks noChangeArrowheads="1"/>
            </p:cNvSpPr>
            <p:nvPr/>
          </p:nvSpPr>
          <p:spPr bwMode="auto">
            <a:xfrm>
              <a:off x="453"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75" name="Picture 51">
              <a:extLst>
                <a:ext uri="{FF2B5EF4-FFF2-40B4-BE49-F238E27FC236}">
                  <a16:creationId xmlns:a16="http://schemas.microsoft.com/office/drawing/2014/main" id="{848F1F7F-34F1-4792-B738-1EDC57CE5802}"/>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66" y="2859"/>
              <a:ext cx="573"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6" name="Picture 52">
              <a:extLst>
                <a:ext uri="{FF2B5EF4-FFF2-40B4-BE49-F238E27FC236}">
                  <a16:creationId xmlns:a16="http://schemas.microsoft.com/office/drawing/2014/main" id="{7CA180B7-6C2C-46E4-9FAD-84C478F8EB5E}"/>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66" y="2859"/>
              <a:ext cx="573"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8" name="Freeform 53">
              <a:extLst>
                <a:ext uri="{FF2B5EF4-FFF2-40B4-BE49-F238E27FC236}">
                  <a16:creationId xmlns:a16="http://schemas.microsoft.com/office/drawing/2014/main" id="{070B060F-5550-4AF6-A0F0-DC00C487F90C}"/>
                </a:ext>
              </a:extLst>
            </p:cNvPr>
            <p:cNvSpPr>
              <a:spLocks/>
            </p:cNvSpPr>
            <p:nvPr/>
          </p:nvSpPr>
          <p:spPr bwMode="auto">
            <a:xfrm>
              <a:off x="591" y="2875"/>
              <a:ext cx="516" cy="1239"/>
            </a:xfrm>
            <a:custGeom>
              <a:avLst/>
              <a:gdLst>
                <a:gd name="T0" fmla="*/ 181 w 1814"/>
                <a:gd name="T1" fmla="*/ 4354 h 4354"/>
                <a:gd name="T2" fmla="*/ 1633 w 1814"/>
                <a:gd name="T3" fmla="*/ 4354 h 4354"/>
                <a:gd name="T4" fmla="*/ 1814 w 1814"/>
                <a:gd name="T5" fmla="*/ 4172 h 4354"/>
                <a:gd name="T6" fmla="*/ 1814 w 1814"/>
                <a:gd name="T7" fmla="*/ 181 h 4354"/>
                <a:gd name="T8" fmla="*/ 1633 w 1814"/>
                <a:gd name="T9" fmla="*/ 0 h 4354"/>
                <a:gd name="T10" fmla="*/ 181 w 1814"/>
                <a:gd name="T11" fmla="*/ 0 h 4354"/>
                <a:gd name="T12" fmla="*/ 0 w 1814"/>
                <a:gd name="T13" fmla="*/ 181 h 4354"/>
                <a:gd name="T14" fmla="*/ 0 w 1814"/>
                <a:gd name="T15" fmla="*/ 4172 h 4354"/>
                <a:gd name="T16" fmla="*/ 181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1" y="4354"/>
                  </a:moveTo>
                  <a:lnTo>
                    <a:pt x="1633" y="4354"/>
                  </a:lnTo>
                  <a:cubicBezTo>
                    <a:pt x="1733" y="4354"/>
                    <a:pt x="1814" y="4272"/>
                    <a:pt x="1814" y="4172"/>
                  </a:cubicBezTo>
                  <a:lnTo>
                    <a:pt x="1814" y="181"/>
                  </a:lnTo>
                  <a:cubicBezTo>
                    <a:pt x="1814" y="81"/>
                    <a:pt x="1733" y="0"/>
                    <a:pt x="1633" y="0"/>
                  </a:cubicBezTo>
                  <a:lnTo>
                    <a:pt x="181" y="0"/>
                  </a:lnTo>
                  <a:cubicBezTo>
                    <a:pt x="81" y="0"/>
                    <a:pt x="0" y="81"/>
                    <a:pt x="0" y="181"/>
                  </a:cubicBezTo>
                  <a:lnTo>
                    <a:pt x="0" y="4172"/>
                  </a:lnTo>
                  <a:cubicBezTo>
                    <a:pt x="0" y="4272"/>
                    <a:pt x="81" y="4354"/>
                    <a:pt x="181" y="4354"/>
                  </a:cubicBezTo>
                  <a:close/>
                </a:path>
              </a:pathLst>
            </a:cu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9" name="Freeform 54">
              <a:extLst>
                <a:ext uri="{FF2B5EF4-FFF2-40B4-BE49-F238E27FC236}">
                  <a16:creationId xmlns:a16="http://schemas.microsoft.com/office/drawing/2014/main" id="{1FD68541-352E-44CA-9ADB-8F320F20A93A}"/>
                </a:ext>
              </a:extLst>
            </p:cNvPr>
            <p:cNvSpPr>
              <a:spLocks/>
            </p:cNvSpPr>
            <p:nvPr/>
          </p:nvSpPr>
          <p:spPr bwMode="auto">
            <a:xfrm>
              <a:off x="591" y="2875"/>
              <a:ext cx="516" cy="1239"/>
            </a:xfrm>
            <a:custGeom>
              <a:avLst/>
              <a:gdLst>
                <a:gd name="T0" fmla="*/ 181 w 1814"/>
                <a:gd name="T1" fmla="*/ 4354 h 4354"/>
                <a:gd name="T2" fmla="*/ 1633 w 1814"/>
                <a:gd name="T3" fmla="*/ 4354 h 4354"/>
                <a:gd name="T4" fmla="*/ 1814 w 1814"/>
                <a:gd name="T5" fmla="*/ 4172 h 4354"/>
                <a:gd name="T6" fmla="*/ 1814 w 1814"/>
                <a:gd name="T7" fmla="*/ 181 h 4354"/>
                <a:gd name="T8" fmla="*/ 1633 w 1814"/>
                <a:gd name="T9" fmla="*/ 0 h 4354"/>
                <a:gd name="T10" fmla="*/ 181 w 1814"/>
                <a:gd name="T11" fmla="*/ 0 h 4354"/>
                <a:gd name="T12" fmla="*/ 0 w 1814"/>
                <a:gd name="T13" fmla="*/ 181 h 4354"/>
                <a:gd name="T14" fmla="*/ 0 w 1814"/>
                <a:gd name="T15" fmla="*/ 4172 h 4354"/>
                <a:gd name="T16" fmla="*/ 181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1" y="4354"/>
                  </a:moveTo>
                  <a:lnTo>
                    <a:pt x="1633" y="4354"/>
                  </a:lnTo>
                  <a:cubicBezTo>
                    <a:pt x="1733" y="4354"/>
                    <a:pt x="1814" y="4272"/>
                    <a:pt x="1814" y="4172"/>
                  </a:cubicBezTo>
                  <a:lnTo>
                    <a:pt x="1814" y="181"/>
                  </a:lnTo>
                  <a:cubicBezTo>
                    <a:pt x="1814" y="81"/>
                    <a:pt x="1733" y="0"/>
                    <a:pt x="1633" y="0"/>
                  </a:cubicBezTo>
                  <a:lnTo>
                    <a:pt x="181" y="0"/>
                  </a:lnTo>
                  <a:cubicBezTo>
                    <a:pt x="81" y="0"/>
                    <a:pt x="0" y="81"/>
                    <a:pt x="0" y="181"/>
                  </a:cubicBezTo>
                  <a:lnTo>
                    <a:pt x="0" y="4172"/>
                  </a:lnTo>
                  <a:cubicBezTo>
                    <a:pt x="0" y="4272"/>
                    <a:pt x="81" y="4354"/>
                    <a:pt x="181" y="435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0" name="Rectangle 55">
              <a:extLst>
                <a:ext uri="{FF2B5EF4-FFF2-40B4-BE49-F238E27FC236}">
                  <a16:creationId xmlns:a16="http://schemas.microsoft.com/office/drawing/2014/main" id="{44405535-3F10-4525-936D-40896A9CAEB2}"/>
                </a:ext>
              </a:extLst>
            </p:cNvPr>
            <p:cNvSpPr>
              <a:spLocks noChangeArrowheads="1"/>
            </p:cNvSpPr>
            <p:nvPr/>
          </p:nvSpPr>
          <p:spPr bwMode="auto">
            <a:xfrm>
              <a:off x="758" y="2901"/>
              <a:ext cx="22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Worker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80" name="Picture 56">
              <a:extLst>
                <a:ext uri="{FF2B5EF4-FFF2-40B4-BE49-F238E27FC236}">
                  <a16:creationId xmlns:a16="http://schemas.microsoft.com/office/drawing/2014/main" id="{1C19642A-2EDF-47D7-8505-136780BFDA4C}"/>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79" y="3683"/>
              <a:ext cx="551"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1" name="Picture 57">
              <a:extLst>
                <a:ext uri="{FF2B5EF4-FFF2-40B4-BE49-F238E27FC236}">
                  <a16:creationId xmlns:a16="http://schemas.microsoft.com/office/drawing/2014/main" id="{0316D4C9-DA6D-438A-94CF-29043323C766}"/>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79" y="3683"/>
              <a:ext cx="551"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5" name="Freeform 58">
              <a:extLst>
                <a:ext uri="{FF2B5EF4-FFF2-40B4-BE49-F238E27FC236}">
                  <a16:creationId xmlns:a16="http://schemas.microsoft.com/office/drawing/2014/main" id="{AD2DCAFD-F388-442D-A6BE-44F7EDC14DB6}"/>
                </a:ext>
              </a:extLst>
            </p:cNvPr>
            <p:cNvSpPr>
              <a:spLocks/>
            </p:cNvSpPr>
            <p:nvPr/>
          </p:nvSpPr>
          <p:spPr bwMode="auto">
            <a:xfrm>
              <a:off x="603" y="3700"/>
              <a:ext cx="493" cy="293"/>
            </a:xfrm>
            <a:custGeom>
              <a:avLst/>
              <a:gdLst>
                <a:gd name="T0" fmla="*/ 109 w 1734"/>
                <a:gd name="T1" fmla="*/ 1031 h 1031"/>
                <a:gd name="T2" fmla="*/ 1626 w 1734"/>
                <a:gd name="T3" fmla="*/ 1031 h 1031"/>
                <a:gd name="T4" fmla="*/ 1734 w 1734"/>
                <a:gd name="T5" fmla="*/ 923 h 1031"/>
                <a:gd name="T6" fmla="*/ 1734 w 1734"/>
                <a:gd name="T7" fmla="*/ 108 h 1031"/>
                <a:gd name="T8" fmla="*/ 1626 w 1734"/>
                <a:gd name="T9" fmla="*/ 0 h 1031"/>
                <a:gd name="T10" fmla="*/ 109 w 1734"/>
                <a:gd name="T11" fmla="*/ 0 h 1031"/>
                <a:gd name="T12" fmla="*/ 0 w 1734"/>
                <a:gd name="T13" fmla="*/ 108 h 1031"/>
                <a:gd name="T14" fmla="*/ 0 w 1734"/>
                <a:gd name="T15" fmla="*/ 923 h 1031"/>
                <a:gd name="T16" fmla="*/ 109 w 1734"/>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4" h="1031">
                  <a:moveTo>
                    <a:pt x="109" y="1031"/>
                  </a:moveTo>
                  <a:lnTo>
                    <a:pt x="1626" y="1031"/>
                  </a:lnTo>
                  <a:cubicBezTo>
                    <a:pt x="1685" y="1031"/>
                    <a:pt x="1734" y="983"/>
                    <a:pt x="1734" y="923"/>
                  </a:cubicBezTo>
                  <a:lnTo>
                    <a:pt x="1734" y="108"/>
                  </a:lnTo>
                  <a:cubicBezTo>
                    <a:pt x="1734" y="49"/>
                    <a:pt x="1685" y="0"/>
                    <a:pt x="1626" y="0"/>
                  </a:cubicBezTo>
                  <a:lnTo>
                    <a:pt x="109" y="0"/>
                  </a:lnTo>
                  <a:cubicBezTo>
                    <a:pt x="49" y="0"/>
                    <a:pt x="0" y="49"/>
                    <a:pt x="0" y="108"/>
                  </a:cubicBezTo>
                  <a:lnTo>
                    <a:pt x="0" y="923"/>
                  </a:lnTo>
                  <a:cubicBezTo>
                    <a:pt x="0" y="983"/>
                    <a:pt x="49" y="1031"/>
                    <a:pt x="109" y="1031"/>
                  </a:cubicBezTo>
                  <a:close/>
                </a:path>
              </a:pathLst>
            </a:custGeom>
            <a:solidFill>
              <a:srgbClr val="DEEBF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6" name="Freeform 59">
              <a:extLst>
                <a:ext uri="{FF2B5EF4-FFF2-40B4-BE49-F238E27FC236}">
                  <a16:creationId xmlns:a16="http://schemas.microsoft.com/office/drawing/2014/main" id="{9EA457A6-7604-4293-993D-B6619ACCA0CE}"/>
                </a:ext>
              </a:extLst>
            </p:cNvPr>
            <p:cNvSpPr>
              <a:spLocks/>
            </p:cNvSpPr>
            <p:nvPr/>
          </p:nvSpPr>
          <p:spPr bwMode="auto">
            <a:xfrm>
              <a:off x="603" y="3700"/>
              <a:ext cx="493" cy="293"/>
            </a:xfrm>
            <a:custGeom>
              <a:avLst/>
              <a:gdLst>
                <a:gd name="T0" fmla="*/ 109 w 1734"/>
                <a:gd name="T1" fmla="*/ 1031 h 1031"/>
                <a:gd name="T2" fmla="*/ 1626 w 1734"/>
                <a:gd name="T3" fmla="*/ 1031 h 1031"/>
                <a:gd name="T4" fmla="*/ 1734 w 1734"/>
                <a:gd name="T5" fmla="*/ 923 h 1031"/>
                <a:gd name="T6" fmla="*/ 1734 w 1734"/>
                <a:gd name="T7" fmla="*/ 108 h 1031"/>
                <a:gd name="T8" fmla="*/ 1626 w 1734"/>
                <a:gd name="T9" fmla="*/ 0 h 1031"/>
                <a:gd name="T10" fmla="*/ 109 w 1734"/>
                <a:gd name="T11" fmla="*/ 0 h 1031"/>
                <a:gd name="T12" fmla="*/ 0 w 1734"/>
                <a:gd name="T13" fmla="*/ 108 h 1031"/>
                <a:gd name="T14" fmla="*/ 0 w 1734"/>
                <a:gd name="T15" fmla="*/ 923 h 1031"/>
                <a:gd name="T16" fmla="*/ 109 w 1734"/>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4" h="1031">
                  <a:moveTo>
                    <a:pt x="109" y="1031"/>
                  </a:moveTo>
                  <a:lnTo>
                    <a:pt x="1626" y="1031"/>
                  </a:lnTo>
                  <a:cubicBezTo>
                    <a:pt x="1685" y="1031"/>
                    <a:pt x="1734" y="983"/>
                    <a:pt x="1734" y="923"/>
                  </a:cubicBezTo>
                  <a:lnTo>
                    <a:pt x="1734" y="108"/>
                  </a:lnTo>
                  <a:cubicBezTo>
                    <a:pt x="1734" y="49"/>
                    <a:pt x="1685" y="0"/>
                    <a:pt x="1626" y="0"/>
                  </a:cubicBezTo>
                  <a:lnTo>
                    <a:pt x="109" y="0"/>
                  </a:lnTo>
                  <a:cubicBezTo>
                    <a:pt x="49" y="0"/>
                    <a:pt x="0" y="49"/>
                    <a:pt x="0" y="108"/>
                  </a:cubicBezTo>
                  <a:lnTo>
                    <a:pt x="0" y="923"/>
                  </a:lnTo>
                  <a:cubicBezTo>
                    <a:pt x="0" y="983"/>
                    <a:pt x="49" y="1031"/>
                    <a:pt x="109" y="1031"/>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7" name="Rectangle 60">
              <a:extLst>
                <a:ext uri="{FF2B5EF4-FFF2-40B4-BE49-F238E27FC236}">
                  <a16:creationId xmlns:a16="http://schemas.microsoft.com/office/drawing/2014/main" id="{57BCF2DB-F223-46A2-B247-8CCEA8FEFED8}"/>
                </a:ext>
              </a:extLst>
            </p:cNvPr>
            <p:cNvSpPr>
              <a:spLocks noChangeArrowheads="1"/>
            </p:cNvSpPr>
            <p:nvPr/>
          </p:nvSpPr>
          <p:spPr bwMode="auto">
            <a:xfrm>
              <a:off x="738" y="3898"/>
              <a:ext cx="26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Compute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85" name="Picture 61">
              <a:extLst>
                <a:ext uri="{FF2B5EF4-FFF2-40B4-BE49-F238E27FC236}">
                  <a16:creationId xmlns:a16="http://schemas.microsoft.com/office/drawing/2014/main" id="{8FB02074-603E-43C6-8A64-6BF7958047CD}"/>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70" y="3701"/>
              <a:ext cx="569"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6" name="Picture 62">
              <a:extLst>
                <a:ext uri="{FF2B5EF4-FFF2-40B4-BE49-F238E27FC236}">
                  <a16:creationId xmlns:a16="http://schemas.microsoft.com/office/drawing/2014/main" id="{E86EAE13-10A0-4265-BDF8-C0983E42FC50}"/>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70" y="3701"/>
              <a:ext cx="569"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7" name="Picture 63">
              <a:extLst>
                <a:ext uri="{FF2B5EF4-FFF2-40B4-BE49-F238E27FC236}">
                  <a16:creationId xmlns:a16="http://schemas.microsoft.com/office/drawing/2014/main" id="{9019FCEB-E9A4-4A19-9296-45F3BE6DCD36}"/>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93"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8" name="Picture 64">
              <a:extLst>
                <a:ext uri="{FF2B5EF4-FFF2-40B4-BE49-F238E27FC236}">
                  <a16:creationId xmlns:a16="http://schemas.microsoft.com/office/drawing/2014/main" id="{D5425D7F-4D5A-4B98-A3B7-5EFB9B657DE5}"/>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93"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0" name="Freeform 65">
              <a:extLst>
                <a:ext uri="{FF2B5EF4-FFF2-40B4-BE49-F238E27FC236}">
                  <a16:creationId xmlns:a16="http://schemas.microsoft.com/office/drawing/2014/main" id="{4BA30B0E-54AF-4332-B305-08F6BD189422}"/>
                </a:ext>
              </a:extLst>
            </p:cNvPr>
            <p:cNvSpPr>
              <a:spLocks/>
            </p:cNvSpPr>
            <p:nvPr/>
          </p:nvSpPr>
          <p:spPr bwMode="auto">
            <a:xfrm>
              <a:off x="617" y="3729"/>
              <a:ext cx="146"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1" name="Freeform 66">
              <a:extLst>
                <a:ext uri="{FF2B5EF4-FFF2-40B4-BE49-F238E27FC236}">
                  <a16:creationId xmlns:a16="http://schemas.microsoft.com/office/drawing/2014/main" id="{F92EE224-7A3C-469D-953C-5AE0B5228BFC}"/>
                </a:ext>
              </a:extLst>
            </p:cNvPr>
            <p:cNvSpPr>
              <a:spLocks/>
            </p:cNvSpPr>
            <p:nvPr/>
          </p:nvSpPr>
          <p:spPr bwMode="auto">
            <a:xfrm>
              <a:off x="617" y="3729"/>
              <a:ext cx="146"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2" name="Rectangle 67">
              <a:extLst>
                <a:ext uri="{FF2B5EF4-FFF2-40B4-BE49-F238E27FC236}">
                  <a16:creationId xmlns:a16="http://schemas.microsoft.com/office/drawing/2014/main" id="{329B1318-2DAD-403F-8798-5EEF59CC9DC3}"/>
                </a:ext>
              </a:extLst>
            </p:cNvPr>
            <p:cNvSpPr>
              <a:spLocks noChangeArrowheads="1"/>
            </p:cNvSpPr>
            <p:nvPr/>
          </p:nvSpPr>
          <p:spPr bwMode="auto">
            <a:xfrm>
              <a:off x="649"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92" name="Picture 68">
              <a:extLst>
                <a:ext uri="{FF2B5EF4-FFF2-40B4-BE49-F238E27FC236}">
                  <a16:creationId xmlns:a16="http://schemas.microsoft.com/office/drawing/2014/main" id="{EF14B305-D8F6-4C9B-B1B7-5F96C493E02E}"/>
                </a:ext>
              </a:extLst>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752"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3" name="Picture 69">
              <a:extLst>
                <a:ext uri="{FF2B5EF4-FFF2-40B4-BE49-F238E27FC236}">
                  <a16:creationId xmlns:a16="http://schemas.microsoft.com/office/drawing/2014/main" id="{E22E3962-7E42-4066-813E-E458DF426C94}"/>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752"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5" name="Freeform 70">
              <a:extLst>
                <a:ext uri="{FF2B5EF4-FFF2-40B4-BE49-F238E27FC236}">
                  <a16:creationId xmlns:a16="http://schemas.microsoft.com/office/drawing/2014/main" id="{9EE713BF-B798-46D4-A63B-BCE69FEB9360}"/>
                </a:ext>
              </a:extLst>
            </p:cNvPr>
            <p:cNvSpPr>
              <a:spLocks/>
            </p:cNvSpPr>
            <p:nvPr/>
          </p:nvSpPr>
          <p:spPr bwMode="auto">
            <a:xfrm>
              <a:off x="776"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6" name="Freeform 71">
              <a:extLst>
                <a:ext uri="{FF2B5EF4-FFF2-40B4-BE49-F238E27FC236}">
                  <a16:creationId xmlns:a16="http://schemas.microsoft.com/office/drawing/2014/main" id="{197C9EF3-E35C-4E48-8090-29C79A79CF55}"/>
                </a:ext>
              </a:extLst>
            </p:cNvPr>
            <p:cNvSpPr>
              <a:spLocks/>
            </p:cNvSpPr>
            <p:nvPr/>
          </p:nvSpPr>
          <p:spPr bwMode="auto">
            <a:xfrm>
              <a:off x="776"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7" name="Rectangle 72">
              <a:extLst>
                <a:ext uri="{FF2B5EF4-FFF2-40B4-BE49-F238E27FC236}">
                  <a16:creationId xmlns:a16="http://schemas.microsoft.com/office/drawing/2014/main" id="{F631F9CE-7EEE-4A00-858F-B17EB93FED86}"/>
                </a:ext>
              </a:extLst>
            </p:cNvPr>
            <p:cNvSpPr>
              <a:spLocks noChangeArrowheads="1"/>
            </p:cNvSpPr>
            <p:nvPr/>
          </p:nvSpPr>
          <p:spPr bwMode="auto">
            <a:xfrm>
              <a:off x="809"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97" name="Picture 73">
              <a:extLst>
                <a:ext uri="{FF2B5EF4-FFF2-40B4-BE49-F238E27FC236}">
                  <a16:creationId xmlns:a16="http://schemas.microsoft.com/office/drawing/2014/main" id="{D167B6DD-A393-47E2-ADBF-2040B8569520}"/>
                </a:ext>
              </a:extLst>
            </p:cNvPr>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911"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8" name="Picture 74">
              <a:extLst>
                <a:ext uri="{FF2B5EF4-FFF2-40B4-BE49-F238E27FC236}">
                  <a16:creationId xmlns:a16="http://schemas.microsoft.com/office/drawing/2014/main" id="{D4856C78-9B0E-4FF5-B7C4-D7BCEFC03783}"/>
                </a:ext>
              </a:extLst>
            </p:cNvPr>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911"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2" name="Freeform 75">
              <a:extLst>
                <a:ext uri="{FF2B5EF4-FFF2-40B4-BE49-F238E27FC236}">
                  <a16:creationId xmlns:a16="http://schemas.microsoft.com/office/drawing/2014/main" id="{20B854B9-4952-4911-B2EB-ADD4F36CE7E2}"/>
                </a:ext>
              </a:extLst>
            </p:cNvPr>
            <p:cNvSpPr>
              <a:spLocks/>
            </p:cNvSpPr>
            <p:nvPr/>
          </p:nvSpPr>
          <p:spPr bwMode="auto">
            <a:xfrm>
              <a:off x="936" y="3729"/>
              <a:ext cx="146"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3" name="Freeform 76">
              <a:extLst>
                <a:ext uri="{FF2B5EF4-FFF2-40B4-BE49-F238E27FC236}">
                  <a16:creationId xmlns:a16="http://schemas.microsoft.com/office/drawing/2014/main" id="{DEC25379-C9EA-406B-B98A-64959B32838E}"/>
                </a:ext>
              </a:extLst>
            </p:cNvPr>
            <p:cNvSpPr>
              <a:spLocks/>
            </p:cNvSpPr>
            <p:nvPr/>
          </p:nvSpPr>
          <p:spPr bwMode="auto">
            <a:xfrm>
              <a:off x="936" y="3729"/>
              <a:ext cx="146"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4" name="Rectangle 77">
              <a:extLst>
                <a:ext uri="{FF2B5EF4-FFF2-40B4-BE49-F238E27FC236}">
                  <a16:creationId xmlns:a16="http://schemas.microsoft.com/office/drawing/2014/main" id="{3053B308-2829-4727-B6E0-D5CD87329098}"/>
                </a:ext>
              </a:extLst>
            </p:cNvPr>
            <p:cNvSpPr>
              <a:spLocks noChangeArrowheads="1"/>
            </p:cNvSpPr>
            <p:nvPr/>
          </p:nvSpPr>
          <p:spPr bwMode="auto">
            <a:xfrm>
              <a:off x="969" y="3765"/>
              <a:ext cx="12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02" name="Picture 78">
              <a:extLst>
                <a:ext uri="{FF2B5EF4-FFF2-40B4-BE49-F238E27FC236}">
                  <a16:creationId xmlns:a16="http://schemas.microsoft.com/office/drawing/2014/main" id="{FC85B6BA-A93F-45EB-B631-799A8E8CD4FB}"/>
                </a:ext>
              </a:extLst>
            </p:cNvPr>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080" y="2859"/>
              <a:ext cx="577"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3" name="Picture 79">
              <a:extLst>
                <a:ext uri="{FF2B5EF4-FFF2-40B4-BE49-F238E27FC236}">
                  <a16:creationId xmlns:a16="http://schemas.microsoft.com/office/drawing/2014/main" id="{2F14DA41-292D-4F7E-B333-5C59065CF9A2}"/>
                </a:ext>
              </a:extLst>
            </p:cNvPr>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1080" y="2859"/>
              <a:ext cx="577"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7" name="Freeform 80">
              <a:extLst>
                <a:ext uri="{FF2B5EF4-FFF2-40B4-BE49-F238E27FC236}">
                  <a16:creationId xmlns:a16="http://schemas.microsoft.com/office/drawing/2014/main" id="{16C84783-99B7-456E-A438-11630859635C}"/>
                </a:ext>
              </a:extLst>
            </p:cNvPr>
            <p:cNvSpPr>
              <a:spLocks/>
            </p:cNvSpPr>
            <p:nvPr/>
          </p:nvSpPr>
          <p:spPr bwMode="auto">
            <a:xfrm>
              <a:off x="1107" y="2875"/>
              <a:ext cx="516" cy="1239"/>
            </a:xfrm>
            <a:custGeom>
              <a:avLst/>
              <a:gdLst>
                <a:gd name="T0" fmla="*/ 182 w 1814"/>
                <a:gd name="T1" fmla="*/ 4354 h 4354"/>
                <a:gd name="T2" fmla="*/ 1633 w 1814"/>
                <a:gd name="T3" fmla="*/ 4354 h 4354"/>
                <a:gd name="T4" fmla="*/ 1814 w 1814"/>
                <a:gd name="T5" fmla="*/ 4172 h 4354"/>
                <a:gd name="T6" fmla="*/ 1814 w 1814"/>
                <a:gd name="T7" fmla="*/ 181 h 4354"/>
                <a:gd name="T8" fmla="*/ 1633 w 1814"/>
                <a:gd name="T9" fmla="*/ 0 h 4354"/>
                <a:gd name="T10" fmla="*/ 182 w 1814"/>
                <a:gd name="T11" fmla="*/ 0 h 4354"/>
                <a:gd name="T12" fmla="*/ 0 w 1814"/>
                <a:gd name="T13" fmla="*/ 181 h 4354"/>
                <a:gd name="T14" fmla="*/ 0 w 1814"/>
                <a:gd name="T15" fmla="*/ 4172 h 4354"/>
                <a:gd name="T16" fmla="*/ 182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2" y="4354"/>
                  </a:moveTo>
                  <a:lnTo>
                    <a:pt x="1633" y="4354"/>
                  </a:lnTo>
                  <a:cubicBezTo>
                    <a:pt x="1733" y="4354"/>
                    <a:pt x="1814" y="4272"/>
                    <a:pt x="1814" y="4172"/>
                  </a:cubicBezTo>
                  <a:lnTo>
                    <a:pt x="1814" y="181"/>
                  </a:lnTo>
                  <a:cubicBezTo>
                    <a:pt x="1814" y="81"/>
                    <a:pt x="1733" y="0"/>
                    <a:pt x="1633" y="0"/>
                  </a:cubicBezTo>
                  <a:lnTo>
                    <a:pt x="182" y="0"/>
                  </a:lnTo>
                  <a:cubicBezTo>
                    <a:pt x="81" y="0"/>
                    <a:pt x="0" y="81"/>
                    <a:pt x="0" y="181"/>
                  </a:cubicBezTo>
                  <a:lnTo>
                    <a:pt x="0" y="4172"/>
                  </a:lnTo>
                  <a:cubicBezTo>
                    <a:pt x="0" y="4272"/>
                    <a:pt x="81" y="4354"/>
                    <a:pt x="182" y="4354"/>
                  </a:cubicBezTo>
                  <a:close/>
                </a:path>
              </a:pathLst>
            </a:cu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8" name="Freeform 81">
              <a:extLst>
                <a:ext uri="{FF2B5EF4-FFF2-40B4-BE49-F238E27FC236}">
                  <a16:creationId xmlns:a16="http://schemas.microsoft.com/office/drawing/2014/main" id="{E5C2DFA8-6642-426D-AB5F-9A30CBE735C0}"/>
                </a:ext>
              </a:extLst>
            </p:cNvPr>
            <p:cNvSpPr>
              <a:spLocks/>
            </p:cNvSpPr>
            <p:nvPr/>
          </p:nvSpPr>
          <p:spPr bwMode="auto">
            <a:xfrm>
              <a:off x="1107" y="2875"/>
              <a:ext cx="516" cy="1239"/>
            </a:xfrm>
            <a:custGeom>
              <a:avLst/>
              <a:gdLst>
                <a:gd name="T0" fmla="*/ 182 w 1814"/>
                <a:gd name="T1" fmla="*/ 4354 h 4354"/>
                <a:gd name="T2" fmla="*/ 1633 w 1814"/>
                <a:gd name="T3" fmla="*/ 4354 h 4354"/>
                <a:gd name="T4" fmla="*/ 1814 w 1814"/>
                <a:gd name="T5" fmla="*/ 4172 h 4354"/>
                <a:gd name="T6" fmla="*/ 1814 w 1814"/>
                <a:gd name="T7" fmla="*/ 181 h 4354"/>
                <a:gd name="T8" fmla="*/ 1633 w 1814"/>
                <a:gd name="T9" fmla="*/ 0 h 4354"/>
                <a:gd name="T10" fmla="*/ 182 w 1814"/>
                <a:gd name="T11" fmla="*/ 0 h 4354"/>
                <a:gd name="T12" fmla="*/ 0 w 1814"/>
                <a:gd name="T13" fmla="*/ 181 h 4354"/>
                <a:gd name="T14" fmla="*/ 0 w 1814"/>
                <a:gd name="T15" fmla="*/ 4172 h 4354"/>
                <a:gd name="T16" fmla="*/ 182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2" y="4354"/>
                  </a:moveTo>
                  <a:lnTo>
                    <a:pt x="1633" y="4354"/>
                  </a:lnTo>
                  <a:cubicBezTo>
                    <a:pt x="1733" y="4354"/>
                    <a:pt x="1814" y="4272"/>
                    <a:pt x="1814" y="4172"/>
                  </a:cubicBezTo>
                  <a:lnTo>
                    <a:pt x="1814" y="181"/>
                  </a:lnTo>
                  <a:cubicBezTo>
                    <a:pt x="1814" y="81"/>
                    <a:pt x="1733" y="0"/>
                    <a:pt x="1633" y="0"/>
                  </a:cubicBezTo>
                  <a:lnTo>
                    <a:pt x="182" y="0"/>
                  </a:lnTo>
                  <a:cubicBezTo>
                    <a:pt x="81" y="0"/>
                    <a:pt x="0" y="81"/>
                    <a:pt x="0" y="181"/>
                  </a:cubicBezTo>
                  <a:lnTo>
                    <a:pt x="0" y="4172"/>
                  </a:lnTo>
                  <a:cubicBezTo>
                    <a:pt x="0" y="4272"/>
                    <a:pt x="81" y="4354"/>
                    <a:pt x="182" y="435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9" name="Rectangle 82">
              <a:extLst>
                <a:ext uri="{FF2B5EF4-FFF2-40B4-BE49-F238E27FC236}">
                  <a16:creationId xmlns:a16="http://schemas.microsoft.com/office/drawing/2014/main" id="{DF882104-3899-4745-851D-F802E0272F1D}"/>
                </a:ext>
              </a:extLst>
            </p:cNvPr>
            <p:cNvSpPr>
              <a:spLocks noChangeArrowheads="1"/>
            </p:cNvSpPr>
            <p:nvPr/>
          </p:nvSpPr>
          <p:spPr bwMode="auto">
            <a:xfrm>
              <a:off x="1274" y="2901"/>
              <a:ext cx="22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Worker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07" name="Picture 83">
              <a:extLst>
                <a:ext uri="{FF2B5EF4-FFF2-40B4-BE49-F238E27FC236}">
                  <a16:creationId xmlns:a16="http://schemas.microsoft.com/office/drawing/2014/main" id="{1878E24A-32E6-4B76-A3FC-A47FB4E47910}"/>
                </a:ext>
              </a:extLst>
            </p:cNvPr>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1093" y="3683"/>
              <a:ext cx="551"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8" name="Picture 84">
              <a:extLst>
                <a:ext uri="{FF2B5EF4-FFF2-40B4-BE49-F238E27FC236}">
                  <a16:creationId xmlns:a16="http://schemas.microsoft.com/office/drawing/2014/main" id="{D192C73F-1F35-401B-8B0C-4B05A208B349}"/>
                </a:ext>
              </a:extLst>
            </p:cNvPr>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1093" y="3683"/>
              <a:ext cx="551"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2" name="Freeform 85">
              <a:extLst>
                <a:ext uri="{FF2B5EF4-FFF2-40B4-BE49-F238E27FC236}">
                  <a16:creationId xmlns:a16="http://schemas.microsoft.com/office/drawing/2014/main" id="{E8D5B357-1186-4338-AED5-30000573D2BA}"/>
                </a:ext>
              </a:extLst>
            </p:cNvPr>
            <p:cNvSpPr>
              <a:spLocks/>
            </p:cNvSpPr>
            <p:nvPr/>
          </p:nvSpPr>
          <p:spPr bwMode="auto">
            <a:xfrm>
              <a:off x="1118" y="3700"/>
              <a:ext cx="493" cy="293"/>
            </a:xfrm>
            <a:custGeom>
              <a:avLst/>
              <a:gdLst>
                <a:gd name="T0" fmla="*/ 109 w 1734"/>
                <a:gd name="T1" fmla="*/ 1031 h 1031"/>
                <a:gd name="T2" fmla="*/ 1626 w 1734"/>
                <a:gd name="T3" fmla="*/ 1031 h 1031"/>
                <a:gd name="T4" fmla="*/ 1734 w 1734"/>
                <a:gd name="T5" fmla="*/ 923 h 1031"/>
                <a:gd name="T6" fmla="*/ 1734 w 1734"/>
                <a:gd name="T7" fmla="*/ 108 h 1031"/>
                <a:gd name="T8" fmla="*/ 1626 w 1734"/>
                <a:gd name="T9" fmla="*/ 0 h 1031"/>
                <a:gd name="T10" fmla="*/ 109 w 1734"/>
                <a:gd name="T11" fmla="*/ 0 h 1031"/>
                <a:gd name="T12" fmla="*/ 0 w 1734"/>
                <a:gd name="T13" fmla="*/ 108 h 1031"/>
                <a:gd name="T14" fmla="*/ 0 w 1734"/>
                <a:gd name="T15" fmla="*/ 923 h 1031"/>
                <a:gd name="T16" fmla="*/ 109 w 1734"/>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4" h="1031">
                  <a:moveTo>
                    <a:pt x="109" y="1031"/>
                  </a:moveTo>
                  <a:lnTo>
                    <a:pt x="1626" y="1031"/>
                  </a:lnTo>
                  <a:cubicBezTo>
                    <a:pt x="1686" y="1031"/>
                    <a:pt x="1734" y="983"/>
                    <a:pt x="1734" y="923"/>
                  </a:cubicBezTo>
                  <a:lnTo>
                    <a:pt x="1734" y="108"/>
                  </a:lnTo>
                  <a:cubicBezTo>
                    <a:pt x="1734" y="49"/>
                    <a:pt x="1686" y="0"/>
                    <a:pt x="1626" y="0"/>
                  </a:cubicBezTo>
                  <a:lnTo>
                    <a:pt x="109" y="0"/>
                  </a:lnTo>
                  <a:cubicBezTo>
                    <a:pt x="49" y="0"/>
                    <a:pt x="0" y="49"/>
                    <a:pt x="0" y="108"/>
                  </a:cubicBezTo>
                  <a:lnTo>
                    <a:pt x="0" y="923"/>
                  </a:lnTo>
                  <a:cubicBezTo>
                    <a:pt x="0" y="983"/>
                    <a:pt x="49" y="1031"/>
                    <a:pt x="109" y="1031"/>
                  </a:cubicBezTo>
                  <a:close/>
                </a:path>
              </a:pathLst>
            </a:custGeom>
            <a:solidFill>
              <a:srgbClr val="DEEBF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3" name="Freeform 86">
              <a:extLst>
                <a:ext uri="{FF2B5EF4-FFF2-40B4-BE49-F238E27FC236}">
                  <a16:creationId xmlns:a16="http://schemas.microsoft.com/office/drawing/2014/main" id="{6DAC60B8-0BE0-4B13-930E-5624FC89FE7E}"/>
                </a:ext>
              </a:extLst>
            </p:cNvPr>
            <p:cNvSpPr>
              <a:spLocks/>
            </p:cNvSpPr>
            <p:nvPr/>
          </p:nvSpPr>
          <p:spPr bwMode="auto">
            <a:xfrm>
              <a:off x="1118" y="3700"/>
              <a:ext cx="493" cy="293"/>
            </a:xfrm>
            <a:custGeom>
              <a:avLst/>
              <a:gdLst>
                <a:gd name="T0" fmla="*/ 109 w 1734"/>
                <a:gd name="T1" fmla="*/ 1031 h 1031"/>
                <a:gd name="T2" fmla="*/ 1626 w 1734"/>
                <a:gd name="T3" fmla="*/ 1031 h 1031"/>
                <a:gd name="T4" fmla="*/ 1734 w 1734"/>
                <a:gd name="T5" fmla="*/ 923 h 1031"/>
                <a:gd name="T6" fmla="*/ 1734 w 1734"/>
                <a:gd name="T7" fmla="*/ 108 h 1031"/>
                <a:gd name="T8" fmla="*/ 1626 w 1734"/>
                <a:gd name="T9" fmla="*/ 0 h 1031"/>
                <a:gd name="T10" fmla="*/ 109 w 1734"/>
                <a:gd name="T11" fmla="*/ 0 h 1031"/>
                <a:gd name="T12" fmla="*/ 0 w 1734"/>
                <a:gd name="T13" fmla="*/ 108 h 1031"/>
                <a:gd name="T14" fmla="*/ 0 w 1734"/>
                <a:gd name="T15" fmla="*/ 923 h 1031"/>
                <a:gd name="T16" fmla="*/ 109 w 1734"/>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4" h="1031">
                  <a:moveTo>
                    <a:pt x="109" y="1031"/>
                  </a:moveTo>
                  <a:lnTo>
                    <a:pt x="1626" y="1031"/>
                  </a:lnTo>
                  <a:cubicBezTo>
                    <a:pt x="1686" y="1031"/>
                    <a:pt x="1734" y="983"/>
                    <a:pt x="1734" y="923"/>
                  </a:cubicBezTo>
                  <a:lnTo>
                    <a:pt x="1734" y="108"/>
                  </a:lnTo>
                  <a:cubicBezTo>
                    <a:pt x="1734" y="49"/>
                    <a:pt x="1686" y="0"/>
                    <a:pt x="1626" y="0"/>
                  </a:cubicBezTo>
                  <a:lnTo>
                    <a:pt x="109" y="0"/>
                  </a:lnTo>
                  <a:cubicBezTo>
                    <a:pt x="49" y="0"/>
                    <a:pt x="0" y="49"/>
                    <a:pt x="0" y="108"/>
                  </a:cubicBezTo>
                  <a:lnTo>
                    <a:pt x="0" y="923"/>
                  </a:lnTo>
                  <a:cubicBezTo>
                    <a:pt x="0" y="983"/>
                    <a:pt x="49" y="1031"/>
                    <a:pt x="109" y="1031"/>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4" name="Rectangle 87">
              <a:extLst>
                <a:ext uri="{FF2B5EF4-FFF2-40B4-BE49-F238E27FC236}">
                  <a16:creationId xmlns:a16="http://schemas.microsoft.com/office/drawing/2014/main" id="{40FFFD37-8451-4DF7-8DB0-00855D9175A7}"/>
                </a:ext>
              </a:extLst>
            </p:cNvPr>
            <p:cNvSpPr>
              <a:spLocks noChangeArrowheads="1"/>
            </p:cNvSpPr>
            <p:nvPr/>
          </p:nvSpPr>
          <p:spPr bwMode="auto">
            <a:xfrm>
              <a:off x="1254" y="3898"/>
              <a:ext cx="26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Compute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12" name="Picture 88">
              <a:extLst>
                <a:ext uri="{FF2B5EF4-FFF2-40B4-BE49-F238E27FC236}">
                  <a16:creationId xmlns:a16="http://schemas.microsoft.com/office/drawing/2014/main" id="{32F1F890-1D10-478D-B0F9-208000969968}"/>
                </a:ext>
              </a:extLst>
            </p:cNvPr>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1084" y="3701"/>
              <a:ext cx="573"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3" name="Picture 89">
              <a:extLst>
                <a:ext uri="{FF2B5EF4-FFF2-40B4-BE49-F238E27FC236}">
                  <a16:creationId xmlns:a16="http://schemas.microsoft.com/office/drawing/2014/main" id="{46DD8D1F-FA7A-466D-A072-C067CC4E40EA}"/>
                </a:ext>
              </a:extLst>
            </p:cNvPr>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1084" y="3701"/>
              <a:ext cx="573"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4" name="Picture 90">
              <a:extLst>
                <a:ext uri="{FF2B5EF4-FFF2-40B4-BE49-F238E27FC236}">
                  <a16:creationId xmlns:a16="http://schemas.microsoft.com/office/drawing/2014/main" id="{DB44C017-8E20-448E-BCB9-2931F135E67A}"/>
                </a:ext>
              </a:extLst>
            </p:cNvPr>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1107"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5" name="Picture 91">
              <a:extLst>
                <a:ext uri="{FF2B5EF4-FFF2-40B4-BE49-F238E27FC236}">
                  <a16:creationId xmlns:a16="http://schemas.microsoft.com/office/drawing/2014/main" id="{0E121643-B17C-4D6A-9B00-5F1EF5A5FAD3}"/>
                </a:ext>
              </a:extLst>
            </p:cNvPr>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1107"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7" name="Freeform 92">
              <a:extLst>
                <a:ext uri="{FF2B5EF4-FFF2-40B4-BE49-F238E27FC236}">
                  <a16:creationId xmlns:a16="http://schemas.microsoft.com/office/drawing/2014/main" id="{167B0F13-DC69-4363-AB70-E3162CC07763}"/>
                </a:ext>
              </a:extLst>
            </p:cNvPr>
            <p:cNvSpPr>
              <a:spLocks/>
            </p:cNvSpPr>
            <p:nvPr/>
          </p:nvSpPr>
          <p:spPr bwMode="auto">
            <a:xfrm>
              <a:off x="1132" y="3729"/>
              <a:ext cx="146"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8" name="Freeform 93">
              <a:extLst>
                <a:ext uri="{FF2B5EF4-FFF2-40B4-BE49-F238E27FC236}">
                  <a16:creationId xmlns:a16="http://schemas.microsoft.com/office/drawing/2014/main" id="{80F37ED9-2F55-41C1-A403-8A41E1CA0399}"/>
                </a:ext>
              </a:extLst>
            </p:cNvPr>
            <p:cNvSpPr>
              <a:spLocks/>
            </p:cNvSpPr>
            <p:nvPr/>
          </p:nvSpPr>
          <p:spPr bwMode="auto">
            <a:xfrm>
              <a:off x="1132" y="3729"/>
              <a:ext cx="146"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9" name="Rectangle 94">
              <a:extLst>
                <a:ext uri="{FF2B5EF4-FFF2-40B4-BE49-F238E27FC236}">
                  <a16:creationId xmlns:a16="http://schemas.microsoft.com/office/drawing/2014/main" id="{D8FF99C9-C1E3-4BF6-8EA2-6A8C8E6679A1}"/>
                </a:ext>
              </a:extLst>
            </p:cNvPr>
            <p:cNvSpPr>
              <a:spLocks noChangeArrowheads="1"/>
            </p:cNvSpPr>
            <p:nvPr/>
          </p:nvSpPr>
          <p:spPr bwMode="auto">
            <a:xfrm>
              <a:off x="1165"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19" name="Picture 95">
              <a:extLst>
                <a:ext uri="{FF2B5EF4-FFF2-40B4-BE49-F238E27FC236}">
                  <a16:creationId xmlns:a16="http://schemas.microsoft.com/office/drawing/2014/main" id="{2A164CCA-183B-403F-A30F-ACCC228C9884}"/>
                </a:ext>
              </a:extLst>
            </p:cNvPr>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1266"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0" name="Picture 96">
              <a:extLst>
                <a:ext uri="{FF2B5EF4-FFF2-40B4-BE49-F238E27FC236}">
                  <a16:creationId xmlns:a16="http://schemas.microsoft.com/office/drawing/2014/main" id="{259C720B-780E-4773-B628-C2F532DD5A26}"/>
                </a:ext>
              </a:extLst>
            </p:cNvPr>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1266"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2" name="Freeform 97">
              <a:extLst>
                <a:ext uri="{FF2B5EF4-FFF2-40B4-BE49-F238E27FC236}">
                  <a16:creationId xmlns:a16="http://schemas.microsoft.com/office/drawing/2014/main" id="{95626EED-10C1-467A-AA10-047735E90C41}"/>
                </a:ext>
              </a:extLst>
            </p:cNvPr>
            <p:cNvSpPr>
              <a:spLocks/>
            </p:cNvSpPr>
            <p:nvPr/>
          </p:nvSpPr>
          <p:spPr bwMode="auto">
            <a:xfrm>
              <a:off x="1292"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3" name="Freeform 98">
              <a:extLst>
                <a:ext uri="{FF2B5EF4-FFF2-40B4-BE49-F238E27FC236}">
                  <a16:creationId xmlns:a16="http://schemas.microsoft.com/office/drawing/2014/main" id="{DA84B885-F9A7-49B9-93A7-7A66871192EC}"/>
                </a:ext>
              </a:extLst>
            </p:cNvPr>
            <p:cNvSpPr>
              <a:spLocks/>
            </p:cNvSpPr>
            <p:nvPr/>
          </p:nvSpPr>
          <p:spPr bwMode="auto">
            <a:xfrm>
              <a:off x="1292"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4" name="Rectangle 99">
              <a:extLst>
                <a:ext uri="{FF2B5EF4-FFF2-40B4-BE49-F238E27FC236}">
                  <a16:creationId xmlns:a16="http://schemas.microsoft.com/office/drawing/2014/main" id="{4CF12AE4-7922-4CF1-9008-E65B8DAD1A71}"/>
                </a:ext>
              </a:extLst>
            </p:cNvPr>
            <p:cNvSpPr>
              <a:spLocks noChangeArrowheads="1"/>
            </p:cNvSpPr>
            <p:nvPr/>
          </p:nvSpPr>
          <p:spPr bwMode="auto">
            <a:xfrm>
              <a:off x="1325" y="3765"/>
              <a:ext cx="12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24" name="Picture 100">
              <a:extLst>
                <a:ext uri="{FF2B5EF4-FFF2-40B4-BE49-F238E27FC236}">
                  <a16:creationId xmlns:a16="http://schemas.microsoft.com/office/drawing/2014/main" id="{AFE86B5B-885E-40C8-9651-B6363575E38D}"/>
                </a:ext>
              </a:extLst>
            </p:cNvPr>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1425"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5" name="Picture 101">
              <a:extLst>
                <a:ext uri="{FF2B5EF4-FFF2-40B4-BE49-F238E27FC236}">
                  <a16:creationId xmlns:a16="http://schemas.microsoft.com/office/drawing/2014/main" id="{40915368-778E-45DD-B5EE-B727D02E152F}"/>
                </a:ext>
              </a:extLst>
            </p:cNvPr>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1425"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9" name="Freeform 102">
              <a:extLst>
                <a:ext uri="{FF2B5EF4-FFF2-40B4-BE49-F238E27FC236}">
                  <a16:creationId xmlns:a16="http://schemas.microsoft.com/office/drawing/2014/main" id="{A457ED08-711B-4D2E-A459-EEC60241DF97}"/>
                </a:ext>
              </a:extLst>
            </p:cNvPr>
            <p:cNvSpPr>
              <a:spLocks/>
            </p:cNvSpPr>
            <p:nvPr/>
          </p:nvSpPr>
          <p:spPr bwMode="auto">
            <a:xfrm>
              <a:off x="1451" y="3729"/>
              <a:ext cx="147"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0" name="Freeform 103">
              <a:extLst>
                <a:ext uri="{FF2B5EF4-FFF2-40B4-BE49-F238E27FC236}">
                  <a16:creationId xmlns:a16="http://schemas.microsoft.com/office/drawing/2014/main" id="{8F4CEE04-725B-42BF-8F89-ED0F7FFDB42B}"/>
                </a:ext>
              </a:extLst>
            </p:cNvPr>
            <p:cNvSpPr>
              <a:spLocks/>
            </p:cNvSpPr>
            <p:nvPr/>
          </p:nvSpPr>
          <p:spPr bwMode="auto">
            <a:xfrm>
              <a:off x="1451" y="3729"/>
              <a:ext cx="147"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1" name="Rectangle 104">
              <a:extLst>
                <a:ext uri="{FF2B5EF4-FFF2-40B4-BE49-F238E27FC236}">
                  <a16:creationId xmlns:a16="http://schemas.microsoft.com/office/drawing/2014/main" id="{9A4550F1-781C-438D-8822-AF6CBCFAB737}"/>
                </a:ext>
              </a:extLst>
            </p:cNvPr>
            <p:cNvSpPr>
              <a:spLocks noChangeArrowheads="1"/>
            </p:cNvSpPr>
            <p:nvPr/>
          </p:nvSpPr>
          <p:spPr bwMode="auto">
            <a:xfrm>
              <a:off x="1484"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29" name="Picture 105">
              <a:extLst>
                <a:ext uri="{FF2B5EF4-FFF2-40B4-BE49-F238E27FC236}">
                  <a16:creationId xmlns:a16="http://schemas.microsoft.com/office/drawing/2014/main" id="{17D24E3E-953F-4CD9-83FE-0D8BD44D3D3A}"/>
                </a:ext>
              </a:extLst>
            </p:cNvPr>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629" y="2982"/>
              <a:ext cx="446" cy="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0" name="Picture 106">
              <a:extLst>
                <a:ext uri="{FF2B5EF4-FFF2-40B4-BE49-F238E27FC236}">
                  <a16:creationId xmlns:a16="http://schemas.microsoft.com/office/drawing/2014/main" id="{EDC96B32-5624-403F-924D-64D3E0C0453B}"/>
                </a:ext>
              </a:extLst>
            </p:cNvPr>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629" y="2982"/>
              <a:ext cx="446" cy="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4" name="Freeform 107">
              <a:extLst>
                <a:ext uri="{FF2B5EF4-FFF2-40B4-BE49-F238E27FC236}">
                  <a16:creationId xmlns:a16="http://schemas.microsoft.com/office/drawing/2014/main" id="{0658D9DA-65D6-44EE-A426-768F2DC12541}"/>
                </a:ext>
              </a:extLst>
            </p:cNvPr>
            <p:cNvSpPr>
              <a:spLocks/>
            </p:cNvSpPr>
            <p:nvPr/>
          </p:nvSpPr>
          <p:spPr bwMode="auto">
            <a:xfrm>
              <a:off x="655" y="2996"/>
              <a:ext cx="388" cy="293"/>
            </a:xfrm>
            <a:custGeom>
              <a:avLst/>
              <a:gdLst>
                <a:gd name="T0" fmla="*/ 85 w 1366"/>
                <a:gd name="T1" fmla="*/ 1031 h 1031"/>
                <a:gd name="T2" fmla="*/ 1281 w 1366"/>
                <a:gd name="T3" fmla="*/ 1031 h 1031"/>
                <a:gd name="T4" fmla="*/ 1366 w 1366"/>
                <a:gd name="T5" fmla="*/ 946 h 1031"/>
                <a:gd name="T6" fmla="*/ 1366 w 1366"/>
                <a:gd name="T7" fmla="*/ 85 h 1031"/>
                <a:gd name="T8" fmla="*/ 1281 w 1366"/>
                <a:gd name="T9" fmla="*/ 0 h 1031"/>
                <a:gd name="T10" fmla="*/ 85 w 1366"/>
                <a:gd name="T11" fmla="*/ 0 h 1031"/>
                <a:gd name="T12" fmla="*/ 0 w 1366"/>
                <a:gd name="T13" fmla="*/ 85 h 1031"/>
                <a:gd name="T14" fmla="*/ 0 w 1366"/>
                <a:gd name="T15" fmla="*/ 946 h 1031"/>
                <a:gd name="T16" fmla="*/ 85 w 1366"/>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6" h="1031">
                  <a:moveTo>
                    <a:pt x="85" y="1031"/>
                  </a:moveTo>
                  <a:lnTo>
                    <a:pt x="1281" y="1031"/>
                  </a:lnTo>
                  <a:cubicBezTo>
                    <a:pt x="1328" y="1031"/>
                    <a:pt x="1366" y="993"/>
                    <a:pt x="1366" y="946"/>
                  </a:cubicBezTo>
                  <a:lnTo>
                    <a:pt x="1366" y="85"/>
                  </a:lnTo>
                  <a:cubicBezTo>
                    <a:pt x="1366" y="38"/>
                    <a:pt x="1328" y="0"/>
                    <a:pt x="1281" y="0"/>
                  </a:cubicBezTo>
                  <a:lnTo>
                    <a:pt x="85" y="0"/>
                  </a:lnTo>
                  <a:cubicBezTo>
                    <a:pt x="38" y="0"/>
                    <a:pt x="0" y="38"/>
                    <a:pt x="0" y="85"/>
                  </a:cubicBezTo>
                  <a:lnTo>
                    <a:pt x="0" y="946"/>
                  </a:lnTo>
                  <a:cubicBezTo>
                    <a:pt x="0" y="993"/>
                    <a:pt x="38" y="1031"/>
                    <a:pt x="85" y="1031"/>
                  </a:cubicBezTo>
                  <a:close/>
                </a:path>
              </a:pathLst>
            </a:custGeom>
            <a:solidFill>
              <a:srgbClr val="DEEBF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5" name="Freeform 108">
              <a:extLst>
                <a:ext uri="{FF2B5EF4-FFF2-40B4-BE49-F238E27FC236}">
                  <a16:creationId xmlns:a16="http://schemas.microsoft.com/office/drawing/2014/main" id="{0A87BC23-6434-40DE-A3E6-4BF53A2628F0}"/>
                </a:ext>
              </a:extLst>
            </p:cNvPr>
            <p:cNvSpPr>
              <a:spLocks/>
            </p:cNvSpPr>
            <p:nvPr/>
          </p:nvSpPr>
          <p:spPr bwMode="auto">
            <a:xfrm>
              <a:off x="655" y="2996"/>
              <a:ext cx="388" cy="293"/>
            </a:xfrm>
            <a:custGeom>
              <a:avLst/>
              <a:gdLst>
                <a:gd name="T0" fmla="*/ 85 w 1366"/>
                <a:gd name="T1" fmla="*/ 1031 h 1031"/>
                <a:gd name="T2" fmla="*/ 1281 w 1366"/>
                <a:gd name="T3" fmla="*/ 1031 h 1031"/>
                <a:gd name="T4" fmla="*/ 1366 w 1366"/>
                <a:gd name="T5" fmla="*/ 946 h 1031"/>
                <a:gd name="T6" fmla="*/ 1366 w 1366"/>
                <a:gd name="T7" fmla="*/ 85 h 1031"/>
                <a:gd name="T8" fmla="*/ 1281 w 1366"/>
                <a:gd name="T9" fmla="*/ 0 h 1031"/>
                <a:gd name="T10" fmla="*/ 85 w 1366"/>
                <a:gd name="T11" fmla="*/ 0 h 1031"/>
                <a:gd name="T12" fmla="*/ 0 w 1366"/>
                <a:gd name="T13" fmla="*/ 85 h 1031"/>
                <a:gd name="T14" fmla="*/ 0 w 1366"/>
                <a:gd name="T15" fmla="*/ 946 h 1031"/>
                <a:gd name="T16" fmla="*/ 85 w 1366"/>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6" h="1031">
                  <a:moveTo>
                    <a:pt x="85" y="1031"/>
                  </a:moveTo>
                  <a:lnTo>
                    <a:pt x="1281" y="1031"/>
                  </a:lnTo>
                  <a:cubicBezTo>
                    <a:pt x="1328" y="1031"/>
                    <a:pt x="1366" y="993"/>
                    <a:pt x="1366" y="946"/>
                  </a:cubicBezTo>
                  <a:lnTo>
                    <a:pt x="1366" y="85"/>
                  </a:lnTo>
                  <a:cubicBezTo>
                    <a:pt x="1366" y="38"/>
                    <a:pt x="1328" y="0"/>
                    <a:pt x="1281" y="0"/>
                  </a:cubicBezTo>
                  <a:lnTo>
                    <a:pt x="85" y="0"/>
                  </a:lnTo>
                  <a:cubicBezTo>
                    <a:pt x="38" y="0"/>
                    <a:pt x="0" y="38"/>
                    <a:pt x="0" y="85"/>
                  </a:cubicBezTo>
                  <a:lnTo>
                    <a:pt x="0" y="946"/>
                  </a:lnTo>
                  <a:cubicBezTo>
                    <a:pt x="0" y="993"/>
                    <a:pt x="38" y="1031"/>
                    <a:pt x="85" y="1031"/>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6" name="Rectangle 109">
              <a:extLst>
                <a:ext uri="{FF2B5EF4-FFF2-40B4-BE49-F238E27FC236}">
                  <a16:creationId xmlns:a16="http://schemas.microsoft.com/office/drawing/2014/main" id="{168AB553-D011-4D9A-817D-3971B100C61C}"/>
                </a:ext>
              </a:extLst>
            </p:cNvPr>
            <p:cNvSpPr>
              <a:spLocks noChangeArrowheads="1"/>
            </p:cNvSpPr>
            <p:nvPr/>
          </p:nvSpPr>
          <p:spPr bwMode="auto">
            <a:xfrm>
              <a:off x="722" y="3023"/>
              <a:ext cx="30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Conductor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34" name="Picture 110">
              <a:extLst>
                <a:ext uri="{FF2B5EF4-FFF2-40B4-BE49-F238E27FC236}">
                  <a16:creationId xmlns:a16="http://schemas.microsoft.com/office/drawing/2014/main" id="{13BE0DD6-0FF4-462A-9B79-6C5CFD3F98BE}"/>
                </a:ext>
              </a:extLst>
            </p:cNvPr>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752" y="3109"/>
              <a:ext cx="205"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5" name="Picture 111">
              <a:extLst>
                <a:ext uri="{FF2B5EF4-FFF2-40B4-BE49-F238E27FC236}">
                  <a16:creationId xmlns:a16="http://schemas.microsoft.com/office/drawing/2014/main" id="{F85F518A-FB51-4055-BA01-3ADB951EF8A4}"/>
                </a:ext>
              </a:extLst>
            </p:cNvPr>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752" y="3109"/>
              <a:ext cx="205"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9" name="Freeform 112">
              <a:extLst>
                <a:ext uri="{FF2B5EF4-FFF2-40B4-BE49-F238E27FC236}">
                  <a16:creationId xmlns:a16="http://schemas.microsoft.com/office/drawing/2014/main" id="{3CE4F9B3-553F-448A-B92F-1256B9A3A8CC}"/>
                </a:ext>
              </a:extLst>
            </p:cNvPr>
            <p:cNvSpPr>
              <a:spLocks/>
            </p:cNvSpPr>
            <p:nvPr/>
          </p:nvSpPr>
          <p:spPr bwMode="auto">
            <a:xfrm>
              <a:off x="776" y="3127"/>
              <a:ext cx="146" cy="137"/>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0" name="Freeform 113">
              <a:extLst>
                <a:ext uri="{FF2B5EF4-FFF2-40B4-BE49-F238E27FC236}">
                  <a16:creationId xmlns:a16="http://schemas.microsoft.com/office/drawing/2014/main" id="{EB649B0B-019B-40D9-B909-00C16FCDEB6C}"/>
                </a:ext>
              </a:extLst>
            </p:cNvPr>
            <p:cNvSpPr>
              <a:spLocks/>
            </p:cNvSpPr>
            <p:nvPr/>
          </p:nvSpPr>
          <p:spPr bwMode="auto">
            <a:xfrm>
              <a:off x="776" y="3127"/>
              <a:ext cx="146" cy="137"/>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1" name="Rectangle 114">
              <a:extLst>
                <a:ext uri="{FF2B5EF4-FFF2-40B4-BE49-F238E27FC236}">
                  <a16:creationId xmlns:a16="http://schemas.microsoft.com/office/drawing/2014/main" id="{E8E11E23-E7E2-40D8-BE09-391802F97E6A}"/>
                </a:ext>
              </a:extLst>
            </p:cNvPr>
            <p:cNvSpPr>
              <a:spLocks noChangeArrowheads="1"/>
            </p:cNvSpPr>
            <p:nvPr/>
          </p:nvSpPr>
          <p:spPr bwMode="auto">
            <a:xfrm>
              <a:off x="809" y="3162"/>
              <a:ext cx="12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4" name="Freeform 115">
              <a:extLst>
                <a:ext uri="{FF2B5EF4-FFF2-40B4-BE49-F238E27FC236}">
                  <a16:creationId xmlns:a16="http://schemas.microsoft.com/office/drawing/2014/main" id="{1E2CD539-D60F-4B9E-B9D4-9EEA6FD02006}"/>
                </a:ext>
              </a:extLst>
            </p:cNvPr>
            <p:cNvSpPr>
              <a:spLocks noEditPoints="1"/>
            </p:cNvSpPr>
            <p:nvPr/>
          </p:nvSpPr>
          <p:spPr bwMode="auto">
            <a:xfrm>
              <a:off x="211" y="3261"/>
              <a:ext cx="642" cy="444"/>
            </a:xfrm>
            <a:custGeom>
              <a:avLst/>
              <a:gdLst>
                <a:gd name="T0" fmla="*/ 2115 w 2256"/>
                <a:gd name="T1" fmla="*/ 88 h 1560"/>
                <a:gd name="T2" fmla="*/ 2127 w 2256"/>
                <a:gd name="T3" fmla="*/ 105 h 1560"/>
                <a:gd name="T4" fmla="*/ 2253 w 2256"/>
                <a:gd name="T5" fmla="*/ 6 h 1560"/>
                <a:gd name="T6" fmla="*/ 2027 w 2256"/>
                <a:gd name="T7" fmla="*/ 148 h 1560"/>
                <a:gd name="T8" fmla="*/ 1901 w 2256"/>
                <a:gd name="T9" fmla="*/ 248 h 1560"/>
                <a:gd name="T10" fmla="*/ 2039 w 2256"/>
                <a:gd name="T11" fmla="*/ 166 h 1560"/>
                <a:gd name="T12" fmla="*/ 2027 w 2256"/>
                <a:gd name="T13" fmla="*/ 148 h 1560"/>
                <a:gd name="T14" fmla="*/ 1693 w 2256"/>
                <a:gd name="T15" fmla="*/ 378 h 1560"/>
                <a:gd name="T16" fmla="*/ 1705 w 2256"/>
                <a:gd name="T17" fmla="*/ 395 h 1560"/>
                <a:gd name="T18" fmla="*/ 1831 w 2256"/>
                <a:gd name="T19" fmla="*/ 296 h 1560"/>
                <a:gd name="T20" fmla="*/ 1605 w 2256"/>
                <a:gd name="T21" fmla="*/ 438 h 1560"/>
                <a:gd name="T22" fmla="*/ 1480 w 2256"/>
                <a:gd name="T23" fmla="*/ 538 h 1560"/>
                <a:gd name="T24" fmla="*/ 1618 w 2256"/>
                <a:gd name="T25" fmla="*/ 456 h 1560"/>
                <a:gd name="T26" fmla="*/ 1605 w 2256"/>
                <a:gd name="T27" fmla="*/ 438 h 1560"/>
                <a:gd name="T28" fmla="*/ 1272 w 2256"/>
                <a:gd name="T29" fmla="*/ 668 h 1560"/>
                <a:gd name="T30" fmla="*/ 1284 w 2256"/>
                <a:gd name="T31" fmla="*/ 686 h 1560"/>
                <a:gd name="T32" fmla="*/ 1409 w 2256"/>
                <a:gd name="T33" fmla="*/ 586 h 1560"/>
                <a:gd name="T34" fmla="*/ 1184 w 2256"/>
                <a:gd name="T35" fmla="*/ 729 h 1560"/>
                <a:gd name="T36" fmla="*/ 1058 w 2256"/>
                <a:gd name="T37" fmla="*/ 828 h 1560"/>
                <a:gd name="T38" fmla="*/ 1196 w 2256"/>
                <a:gd name="T39" fmla="*/ 746 h 1560"/>
                <a:gd name="T40" fmla="*/ 1184 w 2256"/>
                <a:gd name="T41" fmla="*/ 729 h 1560"/>
                <a:gd name="T42" fmla="*/ 850 w 2256"/>
                <a:gd name="T43" fmla="*/ 959 h 1560"/>
                <a:gd name="T44" fmla="*/ 862 w 2256"/>
                <a:gd name="T45" fmla="*/ 976 h 1560"/>
                <a:gd name="T46" fmla="*/ 988 w 2256"/>
                <a:gd name="T47" fmla="*/ 877 h 1560"/>
                <a:gd name="T48" fmla="*/ 762 w 2256"/>
                <a:gd name="T49" fmla="*/ 1019 h 1560"/>
                <a:gd name="T50" fmla="*/ 636 w 2256"/>
                <a:gd name="T51" fmla="*/ 1119 h 1560"/>
                <a:gd name="T52" fmla="*/ 774 w 2256"/>
                <a:gd name="T53" fmla="*/ 1037 h 1560"/>
                <a:gd name="T54" fmla="*/ 762 w 2256"/>
                <a:gd name="T55" fmla="*/ 1019 h 1560"/>
                <a:gd name="T56" fmla="*/ 428 w 2256"/>
                <a:gd name="T57" fmla="*/ 1249 h 1560"/>
                <a:gd name="T58" fmla="*/ 440 w 2256"/>
                <a:gd name="T59" fmla="*/ 1266 h 1560"/>
                <a:gd name="T60" fmla="*/ 566 w 2256"/>
                <a:gd name="T61" fmla="*/ 1167 h 1560"/>
                <a:gd name="T62" fmla="*/ 340 w 2256"/>
                <a:gd name="T63" fmla="*/ 1309 h 1560"/>
                <a:gd name="T64" fmla="*/ 214 w 2256"/>
                <a:gd name="T65" fmla="*/ 1409 h 1560"/>
                <a:gd name="T66" fmla="*/ 352 w 2256"/>
                <a:gd name="T67" fmla="*/ 1327 h 1560"/>
                <a:gd name="T68" fmla="*/ 340 w 2256"/>
                <a:gd name="T69" fmla="*/ 1309 h 1560"/>
                <a:gd name="T70" fmla="*/ 6 w 2256"/>
                <a:gd name="T71" fmla="*/ 1539 h 1560"/>
                <a:gd name="T72" fmla="*/ 18 w 2256"/>
                <a:gd name="T73" fmla="*/ 1557 h 1560"/>
                <a:gd name="T74" fmla="*/ 144 w 2256"/>
                <a:gd name="T75" fmla="*/ 1457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56" h="1560">
                  <a:moveTo>
                    <a:pt x="2238" y="3"/>
                  </a:moveTo>
                  <a:lnTo>
                    <a:pt x="2115" y="88"/>
                  </a:lnTo>
                  <a:cubicBezTo>
                    <a:pt x="2110" y="91"/>
                    <a:pt x="2109" y="98"/>
                    <a:pt x="2112" y="102"/>
                  </a:cubicBezTo>
                  <a:cubicBezTo>
                    <a:pt x="2116" y="107"/>
                    <a:pt x="2122" y="109"/>
                    <a:pt x="2127" y="105"/>
                  </a:cubicBezTo>
                  <a:lnTo>
                    <a:pt x="2250" y="21"/>
                  </a:lnTo>
                  <a:cubicBezTo>
                    <a:pt x="2255" y="17"/>
                    <a:pt x="2256" y="11"/>
                    <a:pt x="2253" y="6"/>
                  </a:cubicBezTo>
                  <a:cubicBezTo>
                    <a:pt x="2250" y="1"/>
                    <a:pt x="2243" y="0"/>
                    <a:pt x="2238" y="3"/>
                  </a:cubicBezTo>
                  <a:close/>
                  <a:moveTo>
                    <a:pt x="2027" y="148"/>
                  </a:moveTo>
                  <a:lnTo>
                    <a:pt x="1904" y="233"/>
                  </a:lnTo>
                  <a:cubicBezTo>
                    <a:pt x="1899" y="236"/>
                    <a:pt x="1898" y="243"/>
                    <a:pt x="1901" y="248"/>
                  </a:cubicBezTo>
                  <a:cubicBezTo>
                    <a:pt x="1905" y="252"/>
                    <a:pt x="1911" y="254"/>
                    <a:pt x="1916" y="250"/>
                  </a:cubicBezTo>
                  <a:lnTo>
                    <a:pt x="2039" y="166"/>
                  </a:lnTo>
                  <a:cubicBezTo>
                    <a:pt x="2044" y="162"/>
                    <a:pt x="2045" y="156"/>
                    <a:pt x="2042" y="151"/>
                  </a:cubicBezTo>
                  <a:cubicBezTo>
                    <a:pt x="2039" y="146"/>
                    <a:pt x="2032" y="145"/>
                    <a:pt x="2027" y="148"/>
                  </a:cubicBezTo>
                  <a:close/>
                  <a:moveTo>
                    <a:pt x="1816" y="293"/>
                  </a:moveTo>
                  <a:lnTo>
                    <a:pt x="1693" y="378"/>
                  </a:lnTo>
                  <a:cubicBezTo>
                    <a:pt x="1688" y="381"/>
                    <a:pt x="1687" y="388"/>
                    <a:pt x="1691" y="393"/>
                  </a:cubicBezTo>
                  <a:cubicBezTo>
                    <a:pt x="1694" y="398"/>
                    <a:pt x="1701" y="399"/>
                    <a:pt x="1705" y="395"/>
                  </a:cubicBezTo>
                  <a:lnTo>
                    <a:pt x="1828" y="311"/>
                  </a:lnTo>
                  <a:cubicBezTo>
                    <a:pt x="1833" y="307"/>
                    <a:pt x="1835" y="301"/>
                    <a:pt x="1831" y="296"/>
                  </a:cubicBezTo>
                  <a:cubicBezTo>
                    <a:pt x="1828" y="291"/>
                    <a:pt x="1821" y="290"/>
                    <a:pt x="1816" y="293"/>
                  </a:cubicBezTo>
                  <a:close/>
                  <a:moveTo>
                    <a:pt x="1605" y="438"/>
                  </a:moveTo>
                  <a:lnTo>
                    <a:pt x="1482" y="523"/>
                  </a:lnTo>
                  <a:cubicBezTo>
                    <a:pt x="1478" y="526"/>
                    <a:pt x="1476" y="533"/>
                    <a:pt x="1480" y="538"/>
                  </a:cubicBezTo>
                  <a:cubicBezTo>
                    <a:pt x="1483" y="543"/>
                    <a:pt x="1490" y="544"/>
                    <a:pt x="1495" y="541"/>
                  </a:cubicBezTo>
                  <a:lnTo>
                    <a:pt x="1618" y="456"/>
                  </a:lnTo>
                  <a:cubicBezTo>
                    <a:pt x="1622" y="453"/>
                    <a:pt x="1624" y="446"/>
                    <a:pt x="1620" y="441"/>
                  </a:cubicBezTo>
                  <a:cubicBezTo>
                    <a:pt x="1617" y="436"/>
                    <a:pt x="1610" y="435"/>
                    <a:pt x="1605" y="438"/>
                  </a:cubicBezTo>
                  <a:close/>
                  <a:moveTo>
                    <a:pt x="1395" y="584"/>
                  </a:moveTo>
                  <a:lnTo>
                    <a:pt x="1272" y="668"/>
                  </a:lnTo>
                  <a:cubicBezTo>
                    <a:pt x="1267" y="672"/>
                    <a:pt x="1266" y="678"/>
                    <a:pt x="1269" y="683"/>
                  </a:cubicBezTo>
                  <a:cubicBezTo>
                    <a:pt x="1272" y="688"/>
                    <a:pt x="1279" y="689"/>
                    <a:pt x="1284" y="686"/>
                  </a:cubicBezTo>
                  <a:lnTo>
                    <a:pt x="1407" y="601"/>
                  </a:lnTo>
                  <a:cubicBezTo>
                    <a:pt x="1412" y="598"/>
                    <a:pt x="1413" y="591"/>
                    <a:pt x="1409" y="586"/>
                  </a:cubicBezTo>
                  <a:cubicBezTo>
                    <a:pt x="1406" y="581"/>
                    <a:pt x="1399" y="580"/>
                    <a:pt x="1395" y="584"/>
                  </a:cubicBezTo>
                  <a:close/>
                  <a:moveTo>
                    <a:pt x="1184" y="729"/>
                  </a:moveTo>
                  <a:lnTo>
                    <a:pt x="1061" y="813"/>
                  </a:lnTo>
                  <a:cubicBezTo>
                    <a:pt x="1056" y="817"/>
                    <a:pt x="1055" y="823"/>
                    <a:pt x="1058" y="828"/>
                  </a:cubicBezTo>
                  <a:cubicBezTo>
                    <a:pt x="1061" y="833"/>
                    <a:pt x="1068" y="834"/>
                    <a:pt x="1073" y="831"/>
                  </a:cubicBezTo>
                  <a:lnTo>
                    <a:pt x="1196" y="746"/>
                  </a:lnTo>
                  <a:cubicBezTo>
                    <a:pt x="1201" y="743"/>
                    <a:pt x="1202" y="736"/>
                    <a:pt x="1199" y="731"/>
                  </a:cubicBezTo>
                  <a:cubicBezTo>
                    <a:pt x="1195" y="727"/>
                    <a:pt x="1189" y="725"/>
                    <a:pt x="1184" y="729"/>
                  </a:cubicBezTo>
                  <a:close/>
                  <a:moveTo>
                    <a:pt x="973" y="874"/>
                  </a:moveTo>
                  <a:lnTo>
                    <a:pt x="850" y="959"/>
                  </a:lnTo>
                  <a:cubicBezTo>
                    <a:pt x="845" y="962"/>
                    <a:pt x="844" y="969"/>
                    <a:pt x="847" y="973"/>
                  </a:cubicBezTo>
                  <a:cubicBezTo>
                    <a:pt x="850" y="978"/>
                    <a:pt x="857" y="979"/>
                    <a:pt x="862" y="976"/>
                  </a:cubicBezTo>
                  <a:lnTo>
                    <a:pt x="985" y="891"/>
                  </a:lnTo>
                  <a:cubicBezTo>
                    <a:pt x="990" y="888"/>
                    <a:pt x="991" y="881"/>
                    <a:pt x="988" y="877"/>
                  </a:cubicBezTo>
                  <a:cubicBezTo>
                    <a:pt x="984" y="872"/>
                    <a:pt x="978" y="871"/>
                    <a:pt x="973" y="874"/>
                  </a:cubicBezTo>
                  <a:close/>
                  <a:moveTo>
                    <a:pt x="762" y="1019"/>
                  </a:moveTo>
                  <a:lnTo>
                    <a:pt x="639" y="1104"/>
                  </a:lnTo>
                  <a:cubicBezTo>
                    <a:pt x="634" y="1107"/>
                    <a:pt x="633" y="1114"/>
                    <a:pt x="636" y="1119"/>
                  </a:cubicBezTo>
                  <a:cubicBezTo>
                    <a:pt x="640" y="1123"/>
                    <a:pt x="646" y="1125"/>
                    <a:pt x="651" y="1121"/>
                  </a:cubicBezTo>
                  <a:lnTo>
                    <a:pt x="774" y="1037"/>
                  </a:lnTo>
                  <a:cubicBezTo>
                    <a:pt x="779" y="1033"/>
                    <a:pt x="780" y="1027"/>
                    <a:pt x="777" y="1022"/>
                  </a:cubicBezTo>
                  <a:cubicBezTo>
                    <a:pt x="773" y="1017"/>
                    <a:pt x="767" y="1016"/>
                    <a:pt x="762" y="1019"/>
                  </a:cubicBezTo>
                  <a:close/>
                  <a:moveTo>
                    <a:pt x="551" y="1164"/>
                  </a:moveTo>
                  <a:lnTo>
                    <a:pt x="428" y="1249"/>
                  </a:lnTo>
                  <a:cubicBezTo>
                    <a:pt x="423" y="1252"/>
                    <a:pt x="422" y="1259"/>
                    <a:pt x="425" y="1264"/>
                  </a:cubicBezTo>
                  <a:cubicBezTo>
                    <a:pt x="429" y="1269"/>
                    <a:pt x="435" y="1270"/>
                    <a:pt x="440" y="1266"/>
                  </a:cubicBezTo>
                  <a:lnTo>
                    <a:pt x="563" y="1182"/>
                  </a:lnTo>
                  <a:cubicBezTo>
                    <a:pt x="568" y="1178"/>
                    <a:pt x="569" y="1172"/>
                    <a:pt x="566" y="1167"/>
                  </a:cubicBezTo>
                  <a:cubicBezTo>
                    <a:pt x="563" y="1162"/>
                    <a:pt x="556" y="1161"/>
                    <a:pt x="551" y="1164"/>
                  </a:cubicBezTo>
                  <a:close/>
                  <a:moveTo>
                    <a:pt x="340" y="1309"/>
                  </a:moveTo>
                  <a:lnTo>
                    <a:pt x="217" y="1394"/>
                  </a:lnTo>
                  <a:cubicBezTo>
                    <a:pt x="212" y="1397"/>
                    <a:pt x="211" y="1404"/>
                    <a:pt x="214" y="1409"/>
                  </a:cubicBezTo>
                  <a:cubicBezTo>
                    <a:pt x="218" y="1414"/>
                    <a:pt x="224" y="1415"/>
                    <a:pt x="229" y="1412"/>
                  </a:cubicBezTo>
                  <a:lnTo>
                    <a:pt x="352" y="1327"/>
                  </a:lnTo>
                  <a:cubicBezTo>
                    <a:pt x="357" y="1324"/>
                    <a:pt x="358" y="1317"/>
                    <a:pt x="355" y="1312"/>
                  </a:cubicBezTo>
                  <a:cubicBezTo>
                    <a:pt x="352" y="1307"/>
                    <a:pt x="345" y="1306"/>
                    <a:pt x="340" y="1309"/>
                  </a:cubicBezTo>
                  <a:close/>
                  <a:moveTo>
                    <a:pt x="129" y="1454"/>
                  </a:moveTo>
                  <a:lnTo>
                    <a:pt x="6" y="1539"/>
                  </a:lnTo>
                  <a:cubicBezTo>
                    <a:pt x="2" y="1542"/>
                    <a:pt x="0" y="1549"/>
                    <a:pt x="4" y="1554"/>
                  </a:cubicBezTo>
                  <a:cubicBezTo>
                    <a:pt x="7" y="1559"/>
                    <a:pt x="14" y="1560"/>
                    <a:pt x="18" y="1557"/>
                  </a:cubicBezTo>
                  <a:lnTo>
                    <a:pt x="141" y="1472"/>
                  </a:lnTo>
                  <a:cubicBezTo>
                    <a:pt x="146" y="1469"/>
                    <a:pt x="148" y="1462"/>
                    <a:pt x="144" y="1457"/>
                  </a:cubicBezTo>
                  <a:cubicBezTo>
                    <a:pt x="141" y="1452"/>
                    <a:pt x="134" y="1451"/>
                    <a:pt x="129" y="1454"/>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5" name="Freeform 116">
              <a:extLst>
                <a:ext uri="{FF2B5EF4-FFF2-40B4-BE49-F238E27FC236}">
                  <a16:creationId xmlns:a16="http://schemas.microsoft.com/office/drawing/2014/main" id="{D8E0F235-5D3A-4424-B6D0-A567FC976ABE}"/>
                </a:ext>
              </a:extLst>
            </p:cNvPr>
            <p:cNvSpPr>
              <a:spLocks/>
            </p:cNvSpPr>
            <p:nvPr/>
          </p:nvSpPr>
          <p:spPr bwMode="auto">
            <a:xfrm>
              <a:off x="174" y="3688"/>
              <a:ext cx="47" cy="41"/>
            </a:xfrm>
            <a:custGeom>
              <a:avLst/>
              <a:gdLst>
                <a:gd name="T0" fmla="*/ 23 w 47"/>
                <a:gd name="T1" fmla="*/ 0 h 41"/>
                <a:gd name="T2" fmla="*/ 0 w 47"/>
                <a:gd name="T3" fmla="*/ 41 h 41"/>
                <a:gd name="T4" fmla="*/ 47 w 47"/>
                <a:gd name="T5" fmla="*/ 35 h 41"/>
                <a:gd name="T6" fmla="*/ 23 w 47"/>
                <a:gd name="T7" fmla="*/ 0 h 41"/>
              </a:gdLst>
              <a:ahLst/>
              <a:cxnLst>
                <a:cxn ang="0">
                  <a:pos x="T0" y="T1"/>
                </a:cxn>
                <a:cxn ang="0">
                  <a:pos x="T2" y="T3"/>
                </a:cxn>
                <a:cxn ang="0">
                  <a:pos x="T4" y="T5"/>
                </a:cxn>
                <a:cxn ang="0">
                  <a:pos x="T6" y="T7"/>
                </a:cxn>
              </a:cxnLst>
              <a:rect l="0" t="0" r="r" b="b"/>
              <a:pathLst>
                <a:path w="47" h="41">
                  <a:moveTo>
                    <a:pt x="23" y="0"/>
                  </a:moveTo>
                  <a:lnTo>
                    <a:pt x="0" y="41"/>
                  </a:lnTo>
                  <a:lnTo>
                    <a:pt x="47" y="35"/>
                  </a:lnTo>
                  <a:lnTo>
                    <a:pt x="23"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6" name="Freeform 117">
              <a:extLst>
                <a:ext uri="{FF2B5EF4-FFF2-40B4-BE49-F238E27FC236}">
                  <a16:creationId xmlns:a16="http://schemas.microsoft.com/office/drawing/2014/main" id="{CEDC983F-9333-44C9-85C8-56E83476546B}"/>
                </a:ext>
              </a:extLst>
            </p:cNvPr>
            <p:cNvSpPr>
              <a:spLocks noEditPoints="1"/>
            </p:cNvSpPr>
            <p:nvPr/>
          </p:nvSpPr>
          <p:spPr bwMode="auto">
            <a:xfrm>
              <a:off x="358" y="3261"/>
              <a:ext cx="495" cy="447"/>
            </a:xfrm>
            <a:custGeom>
              <a:avLst/>
              <a:gdLst>
                <a:gd name="T0" fmla="*/ 1610 w 1740"/>
                <a:gd name="T1" fmla="*/ 104 h 1571"/>
                <a:gd name="T2" fmla="*/ 1624 w 1740"/>
                <a:gd name="T3" fmla="*/ 120 h 1571"/>
                <a:gd name="T4" fmla="*/ 1736 w 1740"/>
                <a:gd name="T5" fmla="*/ 5 h 1571"/>
                <a:gd name="T6" fmla="*/ 1531 w 1740"/>
                <a:gd name="T7" fmla="*/ 175 h 1571"/>
                <a:gd name="T8" fmla="*/ 1419 w 1740"/>
                <a:gd name="T9" fmla="*/ 290 h 1571"/>
                <a:gd name="T10" fmla="*/ 1545 w 1740"/>
                <a:gd name="T11" fmla="*/ 191 h 1571"/>
                <a:gd name="T12" fmla="*/ 1531 w 1740"/>
                <a:gd name="T13" fmla="*/ 175 h 1571"/>
                <a:gd name="T14" fmla="*/ 1230 w 1740"/>
                <a:gd name="T15" fmla="*/ 447 h 1571"/>
                <a:gd name="T16" fmla="*/ 1244 w 1740"/>
                <a:gd name="T17" fmla="*/ 462 h 1571"/>
                <a:gd name="T18" fmla="*/ 1356 w 1740"/>
                <a:gd name="T19" fmla="*/ 347 h 1571"/>
                <a:gd name="T20" fmla="*/ 1151 w 1740"/>
                <a:gd name="T21" fmla="*/ 518 h 1571"/>
                <a:gd name="T22" fmla="*/ 1039 w 1740"/>
                <a:gd name="T23" fmla="*/ 633 h 1571"/>
                <a:gd name="T24" fmla="*/ 1165 w 1740"/>
                <a:gd name="T25" fmla="*/ 534 h 1571"/>
                <a:gd name="T26" fmla="*/ 1151 w 1740"/>
                <a:gd name="T27" fmla="*/ 518 h 1571"/>
                <a:gd name="T28" fmla="*/ 849 w 1740"/>
                <a:gd name="T29" fmla="*/ 789 h 1571"/>
                <a:gd name="T30" fmla="*/ 864 w 1740"/>
                <a:gd name="T31" fmla="*/ 805 h 1571"/>
                <a:gd name="T32" fmla="*/ 975 w 1740"/>
                <a:gd name="T33" fmla="*/ 690 h 1571"/>
                <a:gd name="T34" fmla="*/ 770 w 1740"/>
                <a:gd name="T35" fmla="*/ 861 h 1571"/>
                <a:gd name="T36" fmla="*/ 659 w 1740"/>
                <a:gd name="T37" fmla="*/ 976 h 1571"/>
                <a:gd name="T38" fmla="*/ 785 w 1740"/>
                <a:gd name="T39" fmla="*/ 877 h 1571"/>
                <a:gd name="T40" fmla="*/ 770 w 1740"/>
                <a:gd name="T41" fmla="*/ 861 h 1571"/>
                <a:gd name="T42" fmla="*/ 469 w 1740"/>
                <a:gd name="T43" fmla="*/ 1132 h 1571"/>
                <a:gd name="T44" fmla="*/ 483 w 1740"/>
                <a:gd name="T45" fmla="*/ 1148 h 1571"/>
                <a:gd name="T46" fmla="*/ 595 w 1740"/>
                <a:gd name="T47" fmla="*/ 1033 h 1571"/>
                <a:gd name="T48" fmla="*/ 390 w 1740"/>
                <a:gd name="T49" fmla="*/ 1204 h 1571"/>
                <a:gd name="T50" fmla="*/ 278 w 1740"/>
                <a:gd name="T51" fmla="*/ 1319 h 1571"/>
                <a:gd name="T52" fmla="*/ 404 w 1740"/>
                <a:gd name="T53" fmla="*/ 1219 h 1571"/>
                <a:gd name="T54" fmla="*/ 390 w 1740"/>
                <a:gd name="T55" fmla="*/ 1204 h 1571"/>
                <a:gd name="T56" fmla="*/ 89 w 1740"/>
                <a:gd name="T57" fmla="*/ 1475 h 1571"/>
                <a:gd name="T58" fmla="*/ 103 w 1740"/>
                <a:gd name="T59" fmla="*/ 1491 h 1571"/>
                <a:gd name="T60" fmla="*/ 215 w 1740"/>
                <a:gd name="T61" fmla="*/ 1376 h 1571"/>
                <a:gd name="T62" fmla="*/ 10 w 1740"/>
                <a:gd name="T63" fmla="*/ 1546 h 1571"/>
                <a:gd name="T64" fmla="*/ 4 w 1740"/>
                <a:gd name="T65" fmla="*/ 1566 h 1571"/>
                <a:gd name="T66" fmla="*/ 24 w 1740"/>
                <a:gd name="T67" fmla="*/ 1562 h 1571"/>
                <a:gd name="T68" fmla="*/ 10 w 1740"/>
                <a:gd name="T69" fmla="*/ 1546 h 1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40" h="1571">
                  <a:moveTo>
                    <a:pt x="1721" y="4"/>
                  </a:moveTo>
                  <a:lnTo>
                    <a:pt x="1610" y="104"/>
                  </a:lnTo>
                  <a:cubicBezTo>
                    <a:pt x="1606" y="108"/>
                    <a:pt x="1605" y="114"/>
                    <a:pt x="1609" y="119"/>
                  </a:cubicBezTo>
                  <a:cubicBezTo>
                    <a:pt x="1613" y="123"/>
                    <a:pt x="1620" y="124"/>
                    <a:pt x="1624" y="120"/>
                  </a:cubicBezTo>
                  <a:lnTo>
                    <a:pt x="1735" y="20"/>
                  </a:lnTo>
                  <a:cubicBezTo>
                    <a:pt x="1740" y="16"/>
                    <a:pt x="1740" y="9"/>
                    <a:pt x="1736" y="5"/>
                  </a:cubicBezTo>
                  <a:cubicBezTo>
                    <a:pt x="1732" y="0"/>
                    <a:pt x="1725" y="0"/>
                    <a:pt x="1721" y="4"/>
                  </a:cubicBezTo>
                  <a:close/>
                  <a:moveTo>
                    <a:pt x="1531" y="175"/>
                  </a:moveTo>
                  <a:lnTo>
                    <a:pt x="1420" y="275"/>
                  </a:lnTo>
                  <a:cubicBezTo>
                    <a:pt x="1416" y="279"/>
                    <a:pt x="1415" y="286"/>
                    <a:pt x="1419" y="290"/>
                  </a:cubicBezTo>
                  <a:cubicBezTo>
                    <a:pt x="1423" y="295"/>
                    <a:pt x="1430" y="295"/>
                    <a:pt x="1434" y="291"/>
                  </a:cubicBezTo>
                  <a:lnTo>
                    <a:pt x="1545" y="191"/>
                  </a:lnTo>
                  <a:cubicBezTo>
                    <a:pt x="1549" y="187"/>
                    <a:pt x="1550" y="180"/>
                    <a:pt x="1546" y="176"/>
                  </a:cubicBezTo>
                  <a:cubicBezTo>
                    <a:pt x="1542" y="172"/>
                    <a:pt x="1535" y="171"/>
                    <a:pt x="1531" y="175"/>
                  </a:cubicBezTo>
                  <a:close/>
                  <a:moveTo>
                    <a:pt x="1341" y="347"/>
                  </a:moveTo>
                  <a:lnTo>
                    <a:pt x="1230" y="447"/>
                  </a:lnTo>
                  <a:cubicBezTo>
                    <a:pt x="1225" y="451"/>
                    <a:pt x="1225" y="457"/>
                    <a:pt x="1229" y="462"/>
                  </a:cubicBezTo>
                  <a:cubicBezTo>
                    <a:pt x="1233" y="466"/>
                    <a:pt x="1240" y="466"/>
                    <a:pt x="1244" y="462"/>
                  </a:cubicBezTo>
                  <a:lnTo>
                    <a:pt x="1355" y="362"/>
                  </a:lnTo>
                  <a:cubicBezTo>
                    <a:pt x="1359" y="359"/>
                    <a:pt x="1360" y="352"/>
                    <a:pt x="1356" y="347"/>
                  </a:cubicBezTo>
                  <a:cubicBezTo>
                    <a:pt x="1352" y="343"/>
                    <a:pt x="1345" y="343"/>
                    <a:pt x="1341" y="347"/>
                  </a:cubicBezTo>
                  <a:close/>
                  <a:moveTo>
                    <a:pt x="1151" y="518"/>
                  </a:moveTo>
                  <a:lnTo>
                    <a:pt x="1040" y="618"/>
                  </a:lnTo>
                  <a:cubicBezTo>
                    <a:pt x="1035" y="622"/>
                    <a:pt x="1035" y="629"/>
                    <a:pt x="1039" y="633"/>
                  </a:cubicBezTo>
                  <a:cubicBezTo>
                    <a:pt x="1043" y="637"/>
                    <a:pt x="1050" y="638"/>
                    <a:pt x="1054" y="634"/>
                  </a:cubicBezTo>
                  <a:lnTo>
                    <a:pt x="1165" y="534"/>
                  </a:lnTo>
                  <a:cubicBezTo>
                    <a:pt x="1169" y="530"/>
                    <a:pt x="1170" y="523"/>
                    <a:pt x="1166" y="519"/>
                  </a:cubicBezTo>
                  <a:cubicBezTo>
                    <a:pt x="1162" y="514"/>
                    <a:pt x="1155" y="514"/>
                    <a:pt x="1151" y="518"/>
                  </a:cubicBezTo>
                  <a:close/>
                  <a:moveTo>
                    <a:pt x="960" y="689"/>
                  </a:moveTo>
                  <a:lnTo>
                    <a:pt x="849" y="789"/>
                  </a:lnTo>
                  <a:cubicBezTo>
                    <a:pt x="845" y="793"/>
                    <a:pt x="845" y="800"/>
                    <a:pt x="849" y="804"/>
                  </a:cubicBezTo>
                  <a:cubicBezTo>
                    <a:pt x="853" y="809"/>
                    <a:pt x="859" y="809"/>
                    <a:pt x="864" y="805"/>
                  </a:cubicBezTo>
                  <a:lnTo>
                    <a:pt x="975" y="705"/>
                  </a:lnTo>
                  <a:cubicBezTo>
                    <a:pt x="979" y="701"/>
                    <a:pt x="979" y="695"/>
                    <a:pt x="975" y="690"/>
                  </a:cubicBezTo>
                  <a:cubicBezTo>
                    <a:pt x="972" y="686"/>
                    <a:pt x="965" y="685"/>
                    <a:pt x="960" y="689"/>
                  </a:cubicBezTo>
                  <a:close/>
                  <a:moveTo>
                    <a:pt x="770" y="861"/>
                  </a:moveTo>
                  <a:lnTo>
                    <a:pt x="659" y="961"/>
                  </a:lnTo>
                  <a:cubicBezTo>
                    <a:pt x="655" y="965"/>
                    <a:pt x="655" y="972"/>
                    <a:pt x="659" y="976"/>
                  </a:cubicBezTo>
                  <a:cubicBezTo>
                    <a:pt x="662" y="980"/>
                    <a:pt x="669" y="981"/>
                    <a:pt x="674" y="977"/>
                  </a:cubicBezTo>
                  <a:lnTo>
                    <a:pt x="785" y="877"/>
                  </a:lnTo>
                  <a:cubicBezTo>
                    <a:pt x="789" y="873"/>
                    <a:pt x="789" y="866"/>
                    <a:pt x="785" y="862"/>
                  </a:cubicBezTo>
                  <a:cubicBezTo>
                    <a:pt x="781" y="857"/>
                    <a:pt x="775" y="857"/>
                    <a:pt x="770" y="861"/>
                  </a:cubicBezTo>
                  <a:close/>
                  <a:moveTo>
                    <a:pt x="580" y="1032"/>
                  </a:moveTo>
                  <a:lnTo>
                    <a:pt x="469" y="1132"/>
                  </a:lnTo>
                  <a:cubicBezTo>
                    <a:pt x="465" y="1136"/>
                    <a:pt x="464" y="1143"/>
                    <a:pt x="468" y="1147"/>
                  </a:cubicBezTo>
                  <a:cubicBezTo>
                    <a:pt x="472" y="1152"/>
                    <a:pt x="479" y="1152"/>
                    <a:pt x="483" y="1148"/>
                  </a:cubicBezTo>
                  <a:lnTo>
                    <a:pt x="594" y="1048"/>
                  </a:lnTo>
                  <a:cubicBezTo>
                    <a:pt x="599" y="1044"/>
                    <a:pt x="599" y="1037"/>
                    <a:pt x="595" y="1033"/>
                  </a:cubicBezTo>
                  <a:cubicBezTo>
                    <a:pt x="591" y="1029"/>
                    <a:pt x="584" y="1028"/>
                    <a:pt x="580" y="1032"/>
                  </a:cubicBezTo>
                  <a:close/>
                  <a:moveTo>
                    <a:pt x="390" y="1204"/>
                  </a:moveTo>
                  <a:lnTo>
                    <a:pt x="279" y="1304"/>
                  </a:lnTo>
                  <a:cubicBezTo>
                    <a:pt x="275" y="1308"/>
                    <a:pt x="274" y="1314"/>
                    <a:pt x="278" y="1319"/>
                  </a:cubicBezTo>
                  <a:cubicBezTo>
                    <a:pt x="282" y="1323"/>
                    <a:pt x="289" y="1323"/>
                    <a:pt x="293" y="1319"/>
                  </a:cubicBezTo>
                  <a:lnTo>
                    <a:pt x="404" y="1219"/>
                  </a:lnTo>
                  <a:cubicBezTo>
                    <a:pt x="409" y="1216"/>
                    <a:pt x="409" y="1209"/>
                    <a:pt x="405" y="1204"/>
                  </a:cubicBezTo>
                  <a:cubicBezTo>
                    <a:pt x="401" y="1200"/>
                    <a:pt x="394" y="1200"/>
                    <a:pt x="390" y="1204"/>
                  </a:cubicBezTo>
                  <a:close/>
                  <a:moveTo>
                    <a:pt x="200" y="1375"/>
                  </a:moveTo>
                  <a:lnTo>
                    <a:pt x="89" y="1475"/>
                  </a:lnTo>
                  <a:cubicBezTo>
                    <a:pt x="84" y="1479"/>
                    <a:pt x="84" y="1486"/>
                    <a:pt x="88" y="1490"/>
                  </a:cubicBezTo>
                  <a:cubicBezTo>
                    <a:pt x="92" y="1494"/>
                    <a:pt x="99" y="1495"/>
                    <a:pt x="103" y="1491"/>
                  </a:cubicBezTo>
                  <a:lnTo>
                    <a:pt x="214" y="1391"/>
                  </a:lnTo>
                  <a:cubicBezTo>
                    <a:pt x="218" y="1387"/>
                    <a:pt x="219" y="1380"/>
                    <a:pt x="215" y="1376"/>
                  </a:cubicBezTo>
                  <a:cubicBezTo>
                    <a:pt x="211" y="1371"/>
                    <a:pt x="204" y="1371"/>
                    <a:pt x="200" y="1375"/>
                  </a:cubicBezTo>
                  <a:close/>
                  <a:moveTo>
                    <a:pt x="10" y="1546"/>
                  </a:moveTo>
                  <a:lnTo>
                    <a:pt x="4" y="1551"/>
                  </a:lnTo>
                  <a:cubicBezTo>
                    <a:pt x="0" y="1555"/>
                    <a:pt x="0" y="1562"/>
                    <a:pt x="4" y="1566"/>
                  </a:cubicBezTo>
                  <a:cubicBezTo>
                    <a:pt x="8" y="1571"/>
                    <a:pt x="14" y="1571"/>
                    <a:pt x="19" y="1567"/>
                  </a:cubicBezTo>
                  <a:lnTo>
                    <a:pt x="24" y="1562"/>
                  </a:lnTo>
                  <a:cubicBezTo>
                    <a:pt x="28" y="1558"/>
                    <a:pt x="29" y="1552"/>
                    <a:pt x="25" y="1547"/>
                  </a:cubicBezTo>
                  <a:cubicBezTo>
                    <a:pt x="21" y="1543"/>
                    <a:pt x="14" y="1543"/>
                    <a:pt x="10" y="1546"/>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9" name="Freeform 118">
              <a:extLst>
                <a:ext uri="{FF2B5EF4-FFF2-40B4-BE49-F238E27FC236}">
                  <a16:creationId xmlns:a16="http://schemas.microsoft.com/office/drawing/2014/main" id="{07206210-4143-4B4A-B457-D5043F5D21FD}"/>
                </a:ext>
              </a:extLst>
            </p:cNvPr>
            <p:cNvSpPr>
              <a:spLocks/>
            </p:cNvSpPr>
            <p:nvPr/>
          </p:nvSpPr>
          <p:spPr bwMode="auto">
            <a:xfrm>
              <a:off x="333" y="3685"/>
              <a:ext cx="46" cy="44"/>
            </a:xfrm>
            <a:custGeom>
              <a:avLst/>
              <a:gdLst>
                <a:gd name="T0" fmla="*/ 18 w 46"/>
                <a:gd name="T1" fmla="*/ 0 h 44"/>
                <a:gd name="T2" fmla="*/ 0 w 46"/>
                <a:gd name="T3" fmla="*/ 44 h 44"/>
                <a:gd name="T4" fmla="*/ 46 w 46"/>
                <a:gd name="T5" fmla="*/ 32 h 44"/>
                <a:gd name="T6" fmla="*/ 18 w 46"/>
                <a:gd name="T7" fmla="*/ 0 h 44"/>
              </a:gdLst>
              <a:ahLst/>
              <a:cxnLst>
                <a:cxn ang="0">
                  <a:pos x="T0" y="T1"/>
                </a:cxn>
                <a:cxn ang="0">
                  <a:pos x="T2" y="T3"/>
                </a:cxn>
                <a:cxn ang="0">
                  <a:pos x="T4" y="T5"/>
                </a:cxn>
                <a:cxn ang="0">
                  <a:pos x="T6" y="T7"/>
                </a:cxn>
              </a:cxnLst>
              <a:rect l="0" t="0" r="r" b="b"/>
              <a:pathLst>
                <a:path w="46" h="44">
                  <a:moveTo>
                    <a:pt x="18" y="0"/>
                  </a:moveTo>
                  <a:lnTo>
                    <a:pt x="0" y="44"/>
                  </a:lnTo>
                  <a:lnTo>
                    <a:pt x="46" y="32"/>
                  </a:lnTo>
                  <a:lnTo>
                    <a:pt x="18"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0" name="Freeform 119">
              <a:extLst>
                <a:ext uri="{FF2B5EF4-FFF2-40B4-BE49-F238E27FC236}">
                  <a16:creationId xmlns:a16="http://schemas.microsoft.com/office/drawing/2014/main" id="{EA05ED5B-35DA-4BF5-B69D-0A03506FFE6C}"/>
                </a:ext>
              </a:extLst>
            </p:cNvPr>
            <p:cNvSpPr>
              <a:spLocks noEditPoints="1"/>
            </p:cNvSpPr>
            <p:nvPr/>
          </p:nvSpPr>
          <p:spPr bwMode="auto">
            <a:xfrm>
              <a:off x="512" y="3261"/>
              <a:ext cx="341" cy="442"/>
            </a:xfrm>
            <a:custGeom>
              <a:avLst/>
              <a:gdLst>
                <a:gd name="T0" fmla="*/ 1177 w 1197"/>
                <a:gd name="T1" fmla="*/ 5 h 1555"/>
                <a:gd name="T2" fmla="*/ 1086 w 1197"/>
                <a:gd name="T3" fmla="*/ 124 h 1555"/>
                <a:gd name="T4" fmla="*/ 1088 w 1197"/>
                <a:gd name="T5" fmla="*/ 139 h 1555"/>
                <a:gd name="T6" fmla="*/ 1103 w 1197"/>
                <a:gd name="T7" fmla="*/ 137 h 1555"/>
                <a:gd name="T8" fmla="*/ 1194 w 1197"/>
                <a:gd name="T9" fmla="*/ 18 h 1555"/>
                <a:gd name="T10" fmla="*/ 1192 w 1197"/>
                <a:gd name="T11" fmla="*/ 3 h 1555"/>
                <a:gd name="T12" fmla="*/ 1177 w 1197"/>
                <a:gd name="T13" fmla="*/ 5 h 1555"/>
                <a:gd name="T14" fmla="*/ 1021 w 1197"/>
                <a:gd name="T15" fmla="*/ 208 h 1555"/>
                <a:gd name="T16" fmla="*/ 930 w 1197"/>
                <a:gd name="T17" fmla="*/ 327 h 1555"/>
                <a:gd name="T18" fmla="*/ 932 w 1197"/>
                <a:gd name="T19" fmla="*/ 342 h 1555"/>
                <a:gd name="T20" fmla="*/ 947 w 1197"/>
                <a:gd name="T21" fmla="*/ 340 h 1555"/>
                <a:gd name="T22" fmla="*/ 1038 w 1197"/>
                <a:gd name="T23" fmla="*/ 221 h 1555"/>
                <a:gd name="T24" fmla="*/ 1036 w 1197"/>
                <a:gd name="T25" fmla="*/ 206 h 1555"/>
                <a:gd name="T26" fmla="*/ 1021 w 1197"/>
                <a:gd name="T27" fmla="*/ 208 h 1555"/>
                <a:gd name="T28" fmla="*/ 865 w 1197"/>
                <a:gd name="T29" fmla="*/ 412 h 1555"/>
                <a:gd name="T30" fmla="*/ 775 w 1197"/>
                <a:gd name="T31" fmla="*/ 530 h 1555"/>
                <a:gd name="T32" fmla="*/ 776 w 1197"/>
                <a:gd name="T33" fmla="*/ 545 h 1555"/>
                <a:gd name="T34" fmla="*/ 791 w 1197"/>
                <a:gd name="T35" fmla="*/ 543 h 1555"/>
                <a:gd name="T36" fmla="*/ 882 w 1197"/>
                <a:gd name="T37" fmla="*/ 425 h 1555"/>
                <a:gd name="T38" fmla="*/ 880 w 1197"/>
                <a:gd name="T39" fmla="*/ 410 h 1555"/>
                <a:gd name="T40" fmla="*/ 865 w 1197"/>
                <a:gd name="T41" fmla="*/ 412 h 1555"/>
                <a:gd name="T42" fmla="*/ 710 w 1197"/>
                <a:gd name="T43" fmla="*/ 615 h 1555"/>
                <a:gd name="T44" fmla="*/ 619 w 1197"/>
                <a:gd name="T45" fmla="*/ 733 h 1555"/>
                <a:gd name="T46" fmla="*/ 621 w 1197"/>
                <a:gd name="T47" fmla="*/ 748 h 1555"/>
                <a:gd name="T48" fmla="*/ 636 w 1197"/>
                <a:gd name="T49" fmla="*/ 746 h 1555"/>
                <a:gd name="T50" fmla="*/ 727 w 1197"/>
                <a:gd name="T51" fmla="*/ 628 h 1555"/>
                <a:gd name="T52" fmla="*/ 725 w 1197"/>
                <a:gd name="T53" fmla="*/ 613 h 1555"/>
                <a:gd name="T54" fmla="*/ 710 w 1197"/>
                <a:gd name="T55" fmla="*/ 615 h 1555"/>
                <a:gd name="T56" fmla="*/ 554 w 1197"/>
                <a:gd name="T57" fmla="*/ 818 h 1555"/>
                <a:gd name="T58" fmla="*/ 463 w 1197"/>
                <a:gd name="T59" fmla="*/ 937 h 1555"/>
                <a:gd name="T60" fmla="*/ 465 w 1197"/>
                <a:gd name="T61" fmla="*/ 952 h 1555"/>
                <a:gd name="T62" fmla="*/ 480 w 1197"/>
                <a:gd name="T63" fmla="*/ 950 h 1555"/>
                <a:gd name="T64" fmla="*/ 571 w 1197"/>
                <a:gd name="T65" fmla="*/ 831 h 1555"/>
                <a:gd name="T66" fmla="*/ 569 w 1197"/>
                <a:gd name="T67" fmla="*/ 816 h 1555"/>
                <a:gd name="T68" fmla="*/ 554 w 1197"/>
                <a:gd name="T69" fmla="*/ 818 h 1555"/>
                <a:gd name="T70" fmla="*/ 398 w 1197"/>
                <a:gd name="T71" fmla="*/ 1021 h 1555"/>
                <a:gd name="T72" fmla="*/ 307 w 1197"/>
                <a:gd name="T73" fmla="*/ 1140 h 1555"/>
                <a:gd name="T74" fmla="*/ 309 w 1197"/>
                <a:gd name="T75" fmla="*/ 1155 h 1555"/>
                <a:gd name="T76" fmla="*/ 324 w 1197"/>
                <a:gd name="T77" fmla="*/ 1153 h 1555"/>
                <a:gd name="T78" fmla="*/ 415 w 1197"/>
                <a:gd name="T79" fmla="*/ 1034 h 1555"/>
                <a:gd name="T80" fmla="*/ 413 w 1197"/>
                <a:gd name="T81" fmla="*/ 1019 h 1555"/>
                <a:gd name="T82" fmla="*/ 398 w 1197"/>
                <a:gd name="T83" fmla="*/ 1021 h 1555"/>
                <a:gd name="T84" fmla="*/ 243 w 1197"/>
                <a:gd name="T85" fmla="*/ 1225 h 1555"/>
                <a:gd name="T86" fmla="*/ 152 w 1197"/>
                <a:gd name="T87" fmla="*/ 1343 h 1555"/>
                <a:gd name="T88" fmla="*/ 154 w 1197"/>
                <a:gd name="T89" fmla="*/ 1358 h 1555"/>
                <a:gd name="T90" fmla="*/ 169 w 1197"/>
                <a:gd name="T91" fmla="*/ 1356 h 1555"/>
                <a:gd name="T92" fmla="*/ 260 w 1197"/>
                <a:gd name="T93" fmla="*/ 1238 h 1555"/>
                <a:gd name="T94" fmla="*/ 258 w 1197"/>
                <a:gd name="T95" fmla="*/ 1223 h 1555"/>
                <a:gd name="T96" fmla="*/ 243 w 1197"/>
                <a:gd name="T97" fmla="*/ 1225 h 1555"/>
                <a:gd name="T98" fmla="*/ 87 w 1197"/>
                <a:gd name="T99" fmla="*/ 1428 h 1555"/>
                <a:gd name="T100" fmla="*/ 4 w 1197"/>
                <a:gd name="T101" fmla="*/ 1536 h 1555"/>
                <a:gd name="T102" fmla="*/ 6 w 1197"/>
                <a:gd name="T103" fmla="*/ 1551 h 1555"/>
                <a:gd name="T104" fmla="*/ 21 w 1197"/>
                <a:gd name="T105" fmla="*/ 1549 h 1555"/>
                <a:gd name="T106" fmla="*/ 104 w 1197"/>
                <a:gd name="T107" fmla="*/ 1441 h 1555"/>
                <a:gd name="T108" fmla="*/ 102 w 1197"/>
                <a:gd name="T109" fmla="*/ 1426 h 1555"/>
                <a:gd name="T110" fmla="*/ 87 w 1197"/>
                <a:gd name="T111" fmla="*/ 1428 h 1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97" h="1555">
                  <a:moveTo>
                    <a:pt x="1177" y="5"/>
                  </a:moveTo>
                  <a:lnTo>
                    <a:pt x="1086" y="124"/>
                  </a:lnTo>
                  <a:cubicBezTo>
                    <a:pt x="1082" y="128"/>
                    <a:pt x="1083" y="135"/>
                    <a:pt x="1088" y="139"/>
                  </a:cubicBezTo>
                  <a:cubicBezTo>
                    <a:pt x="1093" y="142"/>
                    <a:pt x="1099" y="141"/>
                    <a:pt x="1103" y="137"/>
                  </a:cubicBezTo>
                  <a:lnTo>
                    <a:pt x="1194" y="18"/>
                  </a:lnTo>
                  <a:cubicBezTo>
                    <a:pt x="1197" y="14"/>
                    <a:pt x="1196" y="7"/>
                    <a:pt x="1192" y="3"/>
                  </a:cubicBezTo>
                  <a:cubicBezTo>
                    <a:pt x="1187" y="0"/>
                    <a:pt x="1180" y="1"/>
                    <a:pt x="1177" y="5"/>
                  </a:cubicBezTo>
                  <a:close/>
                  <a:moveTo>
                    <a:pt x="1021" y="208"/>
                  </a:moveTo>
                  <a:lnTo>
                    <a:pt x="930" y="327"/>
                  </a:lnTo>
                  <a:cubicBezTo>
                    <a:pt x="927" y="332"/>
                    <a:pt x="927" y="338"/>
                    <a:pt x="932" y="342"/>
                  </a:cubicBezTo>
                  <a:cubicBezTo>
                    <a:pt x="937" y="346"/>
                    <a:pt x="944" y="345"/>
                    <a:pt x="947" y="340"/>
                  </a:cubicBezTo>
                  <a:lnTo>
                    <a:pt x="1038" y="221"/>
                  </a:lnTo>
                  <a:cubicBezTo>
                    <a:pt x="1042" y="217"/>
                    <a:pt x="1041" y="210"/>
                    <a:pt x="1036" y="206"/>
                  </a:cubicBezTo>
                  <a:cubicBezTo>
                    <a:pt x="1031" y="203"/>
                    <a:pt x="1025" y="204"/>
                    <a:pt x="1021" y="208"/>
                  </a:cubicBezTo>
                  <a:close/>
                  <a:moveTo>
                    <a:pt x="865" y="412"/>
                  </a:moveTo>
                  <a:lnTo>
                    <a:pt x="775" y="530"/>
                  </a:lnTo>
                  <a:cubicBezTo>
                    <a:pt x="771" y="535"/>
                    <a:pt x="772" y="542"/>
                    <a:pt x="776" y="545"/>
                  </a:cubicBezTo>
                  <a:cubicBezTo>
                    <a:pt x="781" y="549"/>
                    <a:pt x="788" y="548"/>
                    <a:pt x="791" y="543"/>
                  </a:cubicBezTo>
                  <a:lnTo>
                    <a:pt x="882" y="425"/>
                  </a:lnTo>
                  <a:cubicBezTo>
                    <a:pt x="886" y="420"/>
                    <a:pt x="885" y="413"/>
                    <a:pt x="880" y="410"/>
                  </a:cubicBezTo>
                  <a:cubicBezTo>
                    <a:pt x="876" y="406"/>
                    <a:pt x="869" y="407"/>
                    <a:pt x="865" y="412"/>
                  </a:cubicBezTo>
                  <a:close/>
                  <a:moveTo>
                    <a:pt x="710" y="615"/>
                  </a:moveTo>
                  <a:lnTo>
                    <a:pt x="619" y="733"/>
                  </a:lnTo>
                  <a:cubicBezTo>
                    <a:pt x="615" y="738"/>
                    <a:pt x="616" y="745"/>
                    <a:pt x="621" y="748"/>
                  </a:cubicBezTo>
                  <a:cubicBezTo>
                    <a:pt x="625" y="752"/>
                    <a:pt x="632" y="751"/>
                    <a:pt x="636" y="746"/>
                  </a:cubicBezTo>
                  <a:lnTo>
                    <a:pt x="727" y="628"/>
                  </a:lnTo>
                  <a:cubicBezTo>
                    <a:pt x="730" y="623"/>
                    <a:pt x="729" y="617"/>
                    <a:pt x="725" y="613"/>
                  </a:cubicBezTo>
                  <a:cubicBezTo>
                    <a:pt x="720" y="609"/>
                    <a:pt x="713" y="610"/>
                    <a:pt x="710" y="615"/>
                  </a:cubicBezTo>
                  <a:close/>
                  <a:moveTo>
                    <a:pt x="554" y="818"/>
                  </a:moveTo>
                  <a:lnTo>
                    <a:pt x="463" y="937"/>
                  </a:lnTo>
                  <a:cubicBezTo>
                    <a:pt x="460" y="941"/>
                    <a:pt x="460" y="948"/>
                    <a:pt x="465" y="952"/>
                  </a:cubicBezTo>
                  <a:cubicBezTo>
                    <a:pt x="470" y="955"/>
                    <a:pt x="477" y="954"/>
                    <a:pt x="480" y="950"/>
                  </a:cubicBezTo>
                  <a:lnTo>
                    <a:pt x="571" y="831"/>
                  </a:lnTo>
                  <a:cubicBezTo>
                    <a:pt x="574" y="826"/>
                    <a:pt x="574" y="820"/>
                    <a:pt x="569" y="816"/>
                  </a:cubicBezTo>
                  <a:cubicBezTo>
                    <a:pt x="564" y="813"/>
                    <a:pt x="558" y="813"/>
                    <a:pt x="554" y="818"/>
                  </a:cubicBezTo>
                  <a:close/>
                  <a:moveTo>
                    <a:pt x="398" y="1021"/>
                  </a:moveTo>
                  <a:lnTo>
                    <a:pt x="307" y="1140"/>
                  </a:lnTo>
                  <a:cubicBezTo>
                    <a:pt x="304" y="1145"/>
                    <a:pt x="305" y="1151"/>
                    <a:pt x="309" y="1155"/>
                  </a:cubicBezTo>
                  <a:cubicBezTo>
                    <a:pt x="314" y="1158"/>
                    <a:pt x="321" y="1158"/>
                    <a:pt x="324" y="1153"/>
                  </a:cubicBezTo>
                  <a:lnTo>
                    <a:pt x="415" y="1034"/>
                  </a:lnTo>
                  <a:cubicBezTo>
                    <a:pt x="419" y="1030"/>
                    <a:pt x="418" y="1023"/>
                    <a:pt x="413" y="1019"/>
                  </a:cubicBezTo>
                  <a:cubicBezTo>
                    <a:pt x="409" y="1016"/>
                    <a:pt x="402" y="1017"/>
                    <a:pt x="398" y="1021"/>
                  </a:cubicBezTo>
                  <a:close/>
                  <a:moveTo>
                    <a:pt x="243" y="1225"/>
                  </a:moveTo>
                  <a:lnTo>
                    <a:pt x="152" y="1343"/>
                  </a:lnTo>
                  <a:cubicBezTo>
                    <a:pt x="148" y="1348"/>
                    <a:pt x="149" y="1355"/>
                    <a:pt x="154" y="1358"/>
                  </a:cubicBezTo>
                  <a:cubicBezTo>
                    <a:pt x="158" y="1362"/>
                    <a:pt x="165" y="1361"/>
                    <a:pt x="169" y="1356"/>
                  </a:cubicBezTo>
                  <a:lnTo>
                    <a:pt x="260" y="1238"/>
                  </a:lnTo>
                  <a:cubicBezTo>
                    <a:pt x="263" y="1233"/>
                    <a:pt x="262" y="1226"/>
                    <a:pt x="258" y="1223"/>
                  </a:cubicBezTo>
                  <a:cubicBezTo>
                    <a:pt x="253" y="1219"/>
                    <a:pt x="246" y="1220"/>
                    <a:pt x="243" y="1225"/>
                  </a:cubicBezTo>
                  <a:close/>
                  <a:moveTo>
                    <a:pt x="87" y="1428"/>
                  </a:moveTo>
                  <a:lnTo>
                    <a:pt x="4" y="1536"/>
                  </a:lnTo>
                  <a:cubicBezTo>
                    <a:pt x="0" y="1541"/>
                    <a:pt x="1" y="1548"/>
                    <a:pt x="6" y="1551"/>
                  </a:cubicBezTo>
                  <a:cubicBezTo>
                    <a:pt x="11" y="1555"/>
                    <a:pt x="17" y="1554"/>
                    <a:pt x="21" y="1549"/>
                  </a:cubicBezTo>
                  <a:lnTo>
                    <a:pt x="104" y="1441"/>
                  </a:lnTo>
                  <a:cubicBezTo>
                    <a:pt x="107" y="1436"/>
                    <a:pt x="107" y="1429"/>
                    <a:pt x="102" y="1426"/>
                  </a:cubicBezTo>
                  <a:cubicBezTo>
                    <a:pt x="97" y="1422"/>
                    <a:pt x="91" y="1423"/>
                    <a:pt x="87" y="1428"/>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1" name="Freeform 120">
              <a:extLst>
                <a:ext uri="{FF2B5EF4-FFF2-40B4-BE49-F238E27FC236}">
                  <a16:creationId xmlns:a16="http://schemas.microsoft.com/office/drawing/2014/main" id="{AAEDF188-3433-4377-B686-7B551DB353F9}"/>
                </a:ext>
              </a:extLst>
            </p:cNvPr>
            <p:cNvSpPr>
              <a:spLocks/>
            </p:cNvSpPr>
            <p:nvPr/>
          </p:nvSpPr>
          <p:spPr bwMode="auto">
            <a:xfrm>
              <a:off x="493" y="3683"/>
              <a:ext cx="43" cy="46"/>
            </a:xfrm>
            <a:custGeom>
              <a:avLst/>
              <a:gdLst>
                <a:gd name="T0" fmla="*/ 9 w 43"/>
                <a:gd name="T1" fmla="*/ 0 h 46"/>
                <a:gd name="T2" fmla="*/ 0 w 43"/>
                <a:gd name="T3" fmla="*/ 46 h 46"/>
                <a:gd name="T4" fmla="*/ 43 w 43"/>
                <a:gd name="T5" fmla="*/ 26 h 46"/>
                <a:gd name="T6" fmla="*/ 9 w 43"/>
                <a:gd name="T7" fmla="*/ 0 h 46"/>
              </a:gdLst>
              <a:ahLst/>
              <a:cxnLst>
                <a:cxn ang="0">
                  <a:pos x="T0" y="T1"/>
                </a:cxn>
                <a:cxn ang="0">
                  <a:pos x="T2" y="T3"/>
                </a:cxn>
                <a:cxn ang="0">
                  <a:pos x="T4" y="T5"/>
                </a:cxn>
                <a:cxn ang="0">
                  <a:pos x="T6" y="T7"/>
                </a:cxn>
              </a:cxnLst>
              <a:rect l="0" t="0" r="r" b="b"/>
              <a:pathLst>
                <a:path w="43" h="46">
                  <a:moveTo>
                    <a:pt x="9" y="0"/>
                  </a:moveTo>
                  <a:lnTo>
                    <a:pt x="0" y="46"/>
                  </a:lnTo>
                  <a:lnTo>
                    <a:pt x="43" y="26"/>
                  </a:lnTo>
                  <a:lnTo>
                    <a:pt x="9"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6" name="Freeform 121">
              <a:extLst>
                <a:ext uri="{FF2B5EF4-FFF2-40B4-BE49-F238E27FC236}">
                  <a16:creationId xmlns:a16="http://schemas.microsoft.com/office/drawing/2014/main" id="{655CBC6E-AB03-4050-ADED-D5E87CD1CEED}"/>
                </a:ext>
              </a:extLst>
            </p:cNvPr>
            <p:cNvSpPr>
              <a:spLocks noEditPoints="1"/>
            </p:cNvSpPr>
            <p:nvPr/>
          </p:nvSpPr>
          <p:spPr bwMode="auto">
            <a:xfrm>
              <a:off x="698" y="3261"/>
              <a:ext cx="155" cy="437"/>
            </a:xfrm>
            <a:custGeom>
              <a:avLst/>
              <a:gdLst>
                <a:gd name="T0" fmla="*/ 521 w 543"/>
                <a:gd name="T1" fmla="*/ 8 h 1535"/>
                <a:gd name="T2" fmla="*/ 473 w 543"/>
                <a:gd name="T3" fmla="*/ 150 h 1535"/>
                <a:gd name="T4" fmla="*/ 479 w 543"/>
                <a:gd name="T5" fmla="*/ 163 h 1535"/>
                <a:gd name="T6" fmla="*/ 493 w 543"/>
                <a:gd name="T7" fmla="*/ 156 h 1535"/>
                <a:gd name="T8" fmla="*/ 541 w 543"/>
                <a:gd name="T9" fmla="*/ 15 h 1535"/>
                <a:gd name="T10" fmla="*/ 535 w 543"/>
                <a:gd name="T11" fmla="*/ 2 h 1535"/>
                <a:gd name="T12" fmla="*/ 521 w 543"/>
                <a:gd name="T13" fmla="*/ 8 h 1535"/>
                <a:gd name="T14" fmla="*/ 438 w 543"/>
                <a:gd name="T15" fmla="*/ 250 h 1535"/>
                <a:gd name="T16" fmla="*/ 389 w 543"/>
                <a:gd name="T17" fmla="*/ 392 h 1535"/>
                <a:gd name="T18" fmla="*/ 396 w 543"/>
                <a:gd name="T19" fmla="*/ 405 h 1535"/>
                <a:gd name="T20" fmla="*/ 410 w 543"/>
                <a:gd name="T21" fmla="*/ 399 h 1535"/>
                <a:gd name="T22" fmla="*/ 458 w 543"/>
                <a:gd name="T23" fmla="*/ 257 h 1535"/>
                <a:gd name="T24" fmla="*/ 451 w 543"/>
                <a:gd name="T25" fmla="*/ 244 h 1535"/>
                <a:gd name="T26" fmla="*/ 438 w 543"/>
                <a:gd name="T27" fmla="*/ 250 h 1535"/>
                <a:gd name="T28" fmla="*/ 355 w 543"/>
                <a:gd name="T29" fmla="*/ 493 h 1535"/>
                <a:gd name="T30" fmla="*/ 306 w 543"/>
                <a:gd name="T31" fmla="*/ 634 h 1535"/>
                <a:gd name="T32" fmla="*/ 313 w 543"/>
                <a:gd name="T33" fmla="*/ 647 h 1535"/>
                <a:gd name="T34" fmla="*/ 326 w 543"/>
                <a:gd name="T35" fmla="*/ 641 h 1535"/>
                <a:gd name="T36" fmla="*/ 375 w 543"/>
                <a:gd name="T37" fmla="*/ 499 h 1535"/>
                <a:gd name="T38" fmla="*/ 368 w 543"/>
                <a:gd name="T39" fmla="*/ 486 h 1535"/>
                <a:gd name="T40" fmla="*/ 355 w 543"/>
                <a:gd name="T41" fmla="*/ 493 h 1535"/>
                <a:gd name="T42" fmla="*/ 272 w 543"/>
                <a:gd name="T43" fmla="*/ 735 h 1535"/>
                <a:gd name="T44" fmla="*/ 223 w 543"/>
                <a:gd name="T45" fmla="*/ 876 h 1535"/>
                <a:gd name="T46" fmla="*/ 230 w 543"/>
                <a:gd name="T47" fmla="*/ 889 h 1535"/>
                <a:gd name="T48" fmla="*/ 243 w 543"/>
                <a:gd name="T49" fmla="*/ 883 h 1535"/>
                <a:gd name="T50" fmla="*/ 292 w 543"/>
                <a:gd name="T51" fmla="*/ 742 h 1535"/>
                <a:gd name="T52" fmla="*/ 285 w 543"/>
                <a:gd name="T53" fmla="*/ 728 h 1535"/>
                <a:gd name="T54" fmla="*/ 272 w 543"/>
                <a:gd name="T55" fmla="*/ 735 h 1535"/>
                <a:gd name="T56" fmla="*/ 188 w 543"/>
                <a:gd name="T57" fmla="*/ 977 h 1535"/>
                <a:gd name="T58" fmla="*/ 140 w 543"/>
                <a:gd name="T59" fmla="*/ 1118 h 1535"/>
                <a:gd name="T60" fmla="*/ 147 w 543"/>
                <a:gd name="T61" fmla="*/ 1132 h 1535"/>
                <a:gd name="T62" fmla="*/ 160 w 543"/>
                <a:gd name="T63" fmla="*/ 1125 h 1535"/>
                <a:gd name="T64" fmla="*/ 209 w 543"/>
                <a:gd name="T65" fmla="*/ 984 h 1535"/>
                <a:gd name="T66" fmla="*/ 202 w 543"/>
                <a:gd name="T67" fmla="*/ 970 h 1535"/>
                <a:gd name="T68" fmla="*/ 188 w 543"/>
                <a:gd name="T69" fmla="*/ 977 h 1535"/>
                <a:gd name="T70" fmla="*/ 105 w 543"/>
                <a:gd name="T71" fmla="*/ 1219 h 1535"/>
                <a:gd name="T72" fmla="*/ 57 w 543"/>
                <a:gd name="T73" fmla="*/ 1360 h 1535"/>
                <a:gd name="T74" fmla="*/ 63 w 543"/>
                <a:gd name="T75" fmla="*/ 1374 h 1535"/>
                <a:gd name="T76" fmla="*/ 77 w 543"/>
                <a:gd name="T77" fmla="*/ 1367 h 1535"/>
                <a:gd name="T78" fmla="*/ 126 w 543"/>
                <a:gd name="T79" fmla="*/ 1226 h 1535"/>
                <a:gd name="T80" fmla="*/ 119 w 543"/>
                <a:gd name="T81" fmla="*/ 1212 h 1535"/>
                <a:gd name="T82" fmla="*/ 105 w 543"/>
                <a:gd name="T83" fmla="*/ 1219 h 1535"/>
                <a:gd name="T84" fmla="*/ 22 w 543"/>
                <a:gd name="T85" fmla="*/ 1461 h 1535"/>
                <a:gd name="T86" fmla="*/ 2 w 543"/>
                <a:gd name="T87" fmla="*/ 1519 h 1535"/>
                <a:gd name="T88" fmla="*/ 9 w 543"/>
                <a:gd name="T89" fmla="*/ 1533 h 1535"/>
                <a:gd name="T90" fmla="*/ 22 w 543"/>
                <a:gd name="T91" fmla="*/ 1526 h 1535"/>
                <a:gd name="T92" fmla="*/ 42 w 543"/>
                <a:gd name="T93" fmla="*/ 1468 h 1535"/>
                <a:gd name="T94" fmla="*/ 36 w 543"/>
                <a:gd name="T95" fmla="*/ 1454 h 1535"/>
                <a:gd name="T96" fmla="*/ 22 w 543"/>
                <a:gd name="T97" fmla="*/ 1461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43" h="1535">
                  <a:moveTo>
                    <a:pt x="521" y="8"/>
                  </a:moveTo>
                  <a:lnTo>
                    <a:pt x="473" y="150"/>
                  </a:lnTo>
                  <a:cubicBezTo>
                    <a:pt x="471" y="155"/>
                    <a:pt x="474" y="161"/>
                    <a:pt x="479" y="163"/>
                  </a:cubicBezTo>
                  <a:cubicBezTo>
                    <a:pt x="485" y="165"/>
                    <a:pt x="491" y="162"/>
                    <a:pt x="493" y="156"/>
                  </a:cubicBezTo>
                  <a:lnTo>
                    <a:pt x="541" y="15"/>
                  </a:lnTo>
                  <a:cubicBezTo>
                    <a:pt x="543" y="10"/>
                    <a:pt x="540" y="4"/>
                    <a:pt x="535" y="2"/>
                  </a:cubicBezTo>
                  <a:cubicBezTo>
                    <a:pt x="529" y="0"/>
                    <a:pt x="523" y="3"/>
                    <a:pt x="521" y="8"/>
                  </a:cubicBezTo>
                  <a:close/>
                  <a:moveTo>
                    <a:pt x="438" y="250"/>
                  </a:moveTo>
                  <a:lnTo>
                    <a:pt x="389" y="392"/>
                  </a:lnTo>
                  <a:cubicBezTo>
                    <a:pt x="387" y="397"/>
                    <a:pt x="390" y="403"/>
                    <a:pt x="396" y="405"/>
                  </a:cubicBezTo>
                  <a:cubicBezTo>
                    <a:pt x="402" y="407"/>
                    <a:pt x="408" y="404"/>
                    <a:pt x="410" y="399"/>
                  </a:cubicBezTo>
                  <a:lnTo>
                    <a:pt x="458" y="257"/>
                  </a:lnTo>
                  <a:cubicBezTo>
                    <a:pt x="460" y="252"/>
                    <a:pt x="457" y="246"/>
                    <a:pt x="451" y="244"/>
                  </a:cubicBezTo>
                  <a:cubicBezTo>
                    <a:pt x="446" y="242"/>
                    <a:pt x="440" y="245"/>
                    <a:pt x="438" y="250"/>
                  </a:cubicBezTo>
                  <a:close/>
                  <a:moveTo>
                    <a:pt x="355" y="493"/>
                  </a:moveTo>
                  <a:lnTo>
                    <a:pt x="306" y="634"/>
                  </a:lnTo>
                  <a:cubicBezTo>
                    <a:pt x="304" y="639"/>
                    <a:pt x="307" y="645"/>
                    <a:pt x="313" y="647"/>
                  </a:cubicBezTo>
                  <a:cubicBezTo>
                    <a:pt x="318" y="649"/>
                    <a:pt x="325" y="646"/>
                    <a:pt x="326" y="641"/>
                  </a:cubicBezTo>
                  <a:lnTo>
                    <a:pt x="375" y="499"/>
                  </a:lnTo>
                  <a:cubicBezTo>
                    <a:pt x="377" y="494"/>
                    <a:pt x="374" y="488"/>
                    <a:pt x="368" y="486"/>
                  </a:cubicBezTo>
                  <a:cubicBezTo>
                    <a:pt x="363" y="484"/>
                    <a:pt x="357" y="487"/>
                    <a:pt x="355" y="493"/>
                  </a:cubicBezTo>
                  <a:close/>
                  <a:moveTo>
                    <a:pt x="272" y="735"/>
                  </a:moveTo>
                  <a:lnTo>
                    <a:pt x="223" y="876"/>
                  </a:lnTo>
                  <a:cubicBezTo>
                    <a:pt x="221" y="881"/>
                    <a:pt x="224" y="888"/>
                    <a:pt x="230" y="889"/>
                  </a:cubicBezTo>
                  <a:cubicBezTo>
                    <a:pt x="235" y="891"/>
                    <a:pt x="241" y="888"/>
                    <a:pt x="243" y="883"/>
                  </a:cubicBezTo>
                  <a:lnTo>
                    <a:pt x="292" y="742"/>
                  </a:lnTo>
                  <a:cubicBezTo>
                    <a:pt x="294" y="736"/>
                    <a:pt x="291" y="730"/>
                    <a:pt x="285" y="728"/>
                  </a:cubicBezTo>
                  <a:cubicBezTo>
                    <a:pt x="280" y="726"/>
                    <a:pt x="274" y="729"/>
                    <a:pt x="272" y="735"/>
                  </a:cubicBezTo>
                  <a:close/>
                  <a:moveTo>
                    <a:pt x="188" y="977"/>
                  </a:moveTo>
                  <a:lnTo>
                    <a:pt x="140" y="1118"/>
                  </a:lnTo>
                  <a:cubicBezTo>
                    <a:pt x="138" y="1124"/>
                    <a:pt x="141" y="1130"/>
                    <a:pt x="147" y="1132"/>
                  </a:cubicBezTo>
                  <a:cubicBezTo>
                    <a:pt x="152" y="1133"/>
                    <a:pt x="158" y="1131"/>
                    <a:pt x="160" y="1125"/>
                  </a:cubicBezTo>
                  <a:lnTo>
                    <a:pt x="209" y="984"/>
                  </a:lnTo>
                  <a:cubicBezTo>
                    <a:pt x="211" y="978"/>
                    <a:pt x="208" y="972"/>
                    <a:pt x="202" y="970"/>
                  </a:cubicBezTo>
                  <a:cubicBezTo>
                    <a:pt x="196" y="968"/>
                    <a:pt x="190" y="971"/>
                    <a:pt x="188" y="977"/>
                  </a:cubicBezTo>
                  <a:close/>
                  <a:moveTo>
                    <a:pt x="105" y="1219"/>
                  </a:moveTo>
                  <a:lnTo>
                    <a:pt x="57" y="1360"/>
                  </a:lnTo>
                  <a:cubicBezTo>
                    <a:pt x="55" y="1366"/>
                    <a:pt x="58" y="1372"/>
                    <a:pt x="63" y="1374"/>
                  </a:cubicBezTo>
                  <a:cubicBezTo>
                    <a:pt x="69" y="1376"/>
                    <a:pt x="75" y="1373"/>
                    <a:pt x="77" y="1367"/>
                  </a:cubicBezTo>
                  <a:lnTo>
                    <a:pt x="126" y="1226"/>
                  </a:lnTo>
                  <a:cubicBezTo>
                    <a:pt x="127" y="1220"/>
                    <a:pt x="124" y="1214"/>
                    <a:pt x="119" y="1212"/>
                  </a:cubicBezTo>
                  <a:cubicBezTo>
                    <a:pt x="113" y="1210"/>
                    <a:pt x="107" y="1213"/>
                    <a:pt x="105" y="1219"/>
                  </a:cubicBezTo>
                  <a:close/>
                  <a:moveTo>
                    <a:pt x="22" y="1461"/>
                  </a:moveTo>
                  <a:lnTo>
                    <a:pt x="2" y="1519"/>
                  </a:lnTo>
                  <a:cubicBezTo>
                    <a:pt x="0" y="1525"/>
                    <a:pt x="3" y="1531"/>
                    <a:pt x="9" y="1533"/>
                  </a:cubicBezTo>
                  <a:cubicBezTo>
                    <a:pt x="14" y="1535"/>
                    <a:pt x="20" y="1532"/>
                    <a:pt x="22" y="1526"/>
                  </a:cubicBezTo>
                  <a:lnTo>
                    <a:pt x="42" y="1468"/>
                  </a:lnTo>
                  <a:cubicBezTo>
                    <a:pt x="44" y="1462"/>
                    <a:pt x="41" y="1456"/>
                    <a:pt x="36" y="1454"/>
                  </a:cubicBezTo>
                  <a:cubicBezTo>
                    <a:pt x="30" y="1452"/>
                    <a:pt x="24" y="1455"/>
                    <a:pt x="22" y="1461"/>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7" name="Freeform 122">
              <a:extLst>
                <a:ext uri="{FF2B5EF4-FFF2-40B4-BE49-F238E27FC236}">
                  <a16:creationId xmlns:a16="http://schemas.microsoft.com/office/drawing/2014/main" id="{BFCB1DDF-F8FB-4C16-9A18-02F8DCA16AC5}"/>
                </a:ext>
              </a:extLst>
            </p:cNvPr>
            <p:cNvSpPr>
              <a:spLocks/>
            </p:cNvSpPr>
            <p:nvPr/>
          </p:nvSpPr>
          <p:spPr bwMode="auto">
            <a:xfrm>
              <a:off x="683" y="3682"/>
              <a:ext cx="40" cy="47"/>
            </a:xfrm>
            <a:custGeom>
              <a:avLst/>
              <a:gdLst>
                <a:gd name="T0" fmla="*/ 0 w 40"/>
                <a:gd name="T1" fmla="*/ 0 h 47"/>
                <a:gd name="T2" fmla="*/ 7 w 40"/>
                <a:gd name="T3" fmla="*/ 47 h 47"/>
                <a:gd name="T4" fmla="*/ 40 w 40"/>
                <a:gd name="T5" fmla="*/ 14 h 47"/>
                <a:gd name="T6" fmla="*/ 0 w 40"/>
                <a:gd name="T7" fmla="*/ 0 h 47"/>
              </a:gdLst>
              <a:ahLst/>
              <a:cxnLst>
                <a:cxn ang="0">
                  <a:pos x="T0" y="T1"/>
                </a:cxn>
                <a:cxn ang="0">
                  <a:pos x="T2" y="T3"/>
                </a:cxn>
                <a:cxn ang="0">
                  <a:pos x="T4" y="T5"/>
                </a:cxn>
                <a:cxn ang="0">
                  <a:pos x="T6" y="T7"/>
                </a:cxn>
              </a:cxnLst>
              <a:rect l="0" t="0" r="r" b="b"/>
              <a:pathLst>
                <a:path w="40" h="47">
                  <a:moveTo>
                    <a:pt x="0" y="0"/>
                  </a:moveTo>
                  <a:lnTo>
                    <a:pt x="7" y="47"/>
                  </a:lnTo>
                  <a:lnTo>
                    <a:pt x="40" y="14"/>
                  </a:lnTo>
                  <a:lnTo>
                    <a:pt x="0"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8" name="Freeform 123">
              <a:extLst>
                <a:ext uri="{FF2B5EF4-FFF2-40B4-BE49-F238E27FC236}">
                  <a16:creationId xmlns:a16="http://schemas.microsoft.com/office/drawing/2014/main" id="{FC9CD7A6-C5E9-49FE-82AA-1C47453063CC}"/>
                </a:ext>
              </a:extLst>
            </p:cNvPr>
            <p:cNvSpPr>
              <a:spLocks noEditPoints="1"/>
            </p:cNvSpPr>
            <p:nvPr/>
          </p:nvSpPr>
          <p:spPr bwMode="auto">
            <a:xfrm>
              <a:off x="846" y="3261"/>
              <a:ext cx="6" cy="413"/>
            </a:xfrm>
            <a:custGeom>
              <a:avLst/>
              <a:gdLst>
                <a:gd name="T0" fmla="*/ 0 w 22"/>
                <a:gd name="T1" fmla="*/ 11 h 1451"/>
                <a:gd name="T2" fmla="*/ 0 w 22"/>
                <a:gd name="T3" fmla="*/ 160 h 1451"/>
                <a:gd name="T4" fmla="*/ 11 w 22"/>
                <a:gd name="T5" fmla="*/ 171 h 1451"/>
                <a:gd name="T6" fmla="*/ 22 w 22"/>
                <a:gd name="T7" fmla="*/ 160 h 1451"/>
                <a:gd name="T8" fmla="*/ 22 w 22"/>
                <a:gd name="T9" fmla="*/ 11 h 1451"/>
                <a:gd name="T10" fmla="*/ 11 w 22"/>
                <a:gd name="T11" fmla="*/ 0 h 1451"/>
                <a:gd name="T12" fmla="*/ 0 w 22"/>
                <a:gd name="T13" fmla="*/ 11 h 1451"/>
                <a:gd name="T14" fmla="*/ 0 w 22"/>
                <a:gd name="T15" fmla="*/ 267 h 1451"/>
                <a:gd name="T16" fmla="*/ 0 w 22"/>
                <a:gd name="T17" fmla="*/ 416 h 1451"/>
                <a:gd name="T18" fmla="*/ 11 w 22"/>
                <a:gd name="T19" fmla="*/ 427 h 1451"/>
                <a:gd name="T20" fmla="*/ 22 w 22"/>
                <a:gd name="T21" fmla="*/ 416 h 1451"/>
                <a:gd name="T22" fmla="*/ 22 w 22"/>
                <a:gd name="T23" fmla="*/ 267 h 1451"/>
                <a:gd name="T24" fmla="*/ 11 w 22"/>
                <a:gd name="T25" fmla="*/ 256 h 1451"/>
                <a:gd name="T26" fmla="*/ 0 w 22"/>
                <a:gd name="T27" fmla="*/ 267 h 1451"/>
                <a:gd name="T28" fmla="*/ 0 w 22"/>
                <a:gd name="T29" fmla="*/ 523 h 1451"/>
                <a:gd name="T30" fmla="*/ 0 w 22"/>
                <a:gd name="T31" fmla="*/ 672 h 1451"/>
                <a:gd name="T32" fmla="*/ 11 w 22"/>
                <a:gd name="T33" fmla="*/ 683 h 1451"/>
                <a:gd name="T34" fmla="*/ 22 w 22"/>
                <a:gd name="T35" fmla="*/ 672 h 1451"/>
                <a:gd name="T36" fmla="*/ 22 w 22"/>
                <a:gd name="T37" fmla="*/ 523 h 1451"/>
                <a:gd name="T38" fmla="*/ 11 w 22"/>
                <a:gd name="T39" fmla="*/ 512 h 1451"/>
                <a:gd name="T40" fmla="*/ 0 w 22"/>
                <a:gd name="T41" fmla="*/ 523 h 1451"/>
                <a:gd name="T42" fmla="*/ 0 w 22"/>
                <a:gd name="T43" fmla="*/ 779 h 1451"/>
                <a:gd name="T44" fmla="*/ 0 w 22"/>
                <a:gd name="T45" fmla="*/ 928 h 1451"/>
                <a:gd name="T46" fmla="*/ 11 w 22"/>
                <a:gd name="T47" fmla="*/ 939 h 1451"/>
                <a:gd name="T48" fmla="*/ 22 w 22"/>
                <a:gd name="T49" fmla="*/ 928 h 1451"/>
                <a:gd name="T50" fmla="*/ 22 w 22"/>
                <a:gd name="T51" fmla="*/ 779 h 1451"/>
                <a:gd name="T52" fmla="*/ 11 w 22"/>
                <a:gd name="T53" fmla="*/ 768 h 1451"/>
                <a:gd name="T54" fmla="*/ 0 w 22"/>
                <a:gd name="T55" fmla="*/ 779 h 1451"/>
                <a:gd name="T56" fmla="*/ 0 w 22"/>
                <a:gd name="T57" fmla="*/ 1035 h 1451"/>
                <a:gd name="T58" fmla="*/ 0 w 22"/>
                <a:gd name="T59" fmla="*/ 1184 h 1451"/>
                <a:gd name="T60" fmla="*/ 11 w 22"/>
                <a:gd name="T61" fmla="*/ 1195 h 1451"/>
                <a:gd name="T62" fmla="*/ 22 w 22"/>
                <a:gd name="T63" fmla="*/ 1184 h 1451"/>
                <a:gd name="T64" fmla="*/ 22 w 22"/>
                <a:gd name="T65" fmla="*/ 1035 h 1451"/>
                <a:gd name="T66" fmla="*/ 11 w 22"/>
                <a:gd name="T67" fmla="*/ 1024 h 1451"/>
                <a:gd name="T68" fmla="*/ 0 w 22"/>
                <a:gd name="T69" fmla="*/ 1035 h 1451"/>
                <a:gd name="T70" fmla="*/ 0 w 22"/>
                <a:gd name="T71" fmla="*/ 1291 h 1451"/>
                <a:gd name="T72" fmla="*/ 0 w 22"/>
                <a:gd name="T73" fmla="*/ 1440 h 1451"/>
                <a:gd name="T74" fmla="*/ 11 w 22"/>
                <a:gd name="T75" fmla="*/ 1451 h 1451"/>
                <a:gd name="T76" fmla="*/ 22 w 22"/>
                <a:gd name="T77" fmla="*/ 1440 h 1451"/>
                <a:gd name="T78" fmla="*/ 22 w 22"/>
                <a:gd name="T79" fmla="*/ 1291 h 1451"/>
                <a:gd name="T80" fmla="*/ 11 w 22"/>
                <a:gd name="T81" fmla="*/ 1280 h 1451"/>
                <a:gd name="T82" fmla="*/ 0 w 22"/>
                <a:gd name="T83" fmla="*/ 1291 h 1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2" h="1451">
                  <a:moveTo>
                    <a:pt x="0" y="11"/>
                  </a:moveTo>
                  <a:lnTo>
                    <a:pt x="0" y="160"/>
                  </a:lnTo>
                  <a:cubicBezTo>
                    <a:pt x="0" y="166"/>
                    <a:pt x="5" y="171"/>
                    <a:pt x="11" y="171"/>
                  </a:cubicBezTo>
                  <a:cubicBezTo>
                    <a:pt x="17" y="171"/>
                    <a:pt x="22" y="166"/>
                    <a:pt x="22" y="160"/>
                  </a:cubicBezTo>
                  <a:lnTo>
                    <a:pt x="22" y="11"/>
                  </a:lnTo>
                  <a:cubicBezTo>
                    <a:pt x="22" y="5"/>
                    <a:pt x="17" y="0"/>
                    <a:pt x="11" y="0"/>
                  </a:cubicBezTo>
                  <a:cubicBezTo>
                    <a:pt x="5" y="0"/>
                    <a:pt x="0" y="5"/>
                    <a:pt x="0" y="11"/>
                  </a:cubicBezTo>
                  <a:close/>
                  <a:moveTo>
                    <a:pt x="0" y="267"/>
                  </a:moveTo>
                  <a:lnTo>
                    <a:pt x="0" y="416"/>
                  </a:lnTo>
                  <a:cubicBezTo>
                    <a:pt x="0" y="422"/>
                    <a:pt x="5" y="427"/>
                    <a:pt x="11" y="427"/>
                  </a:cubicBezTo>
                  <a:cubicBezTo>
                    <a:pt x="17" y="427"/>
                    <a:pt x="22" y="422"/>
                    <a:pt x="22" y="416"/>
                  </a:cubicBezTo>
                  <a:lnTo>
                    <a:pt x="22" y="267"/>
                  </a:lnTo>
                  <a:cubicBezTo>
                    <a:pt x="22" y="261"/>
                    <a:pt x="17" y="256"/>
                    <a:pt x="11" y="256"/>
                  </a:cubicBezTo>
                  <a:cubicBezTo>
                    <a:pt x="5" y="256"/>
                    <a:pt x="0" y="261"/>
                    <a:pt x="0" y="267"/>
                  </a:cubicBezTo>
                  <a:close/>
                  <a:moveTo>
                    <a:pt x="0" y="523"/>
                  </a:moveTo>
                  <a:lnTo>
                    <a:pt x="0" y="672"/>
                  </a:lnTo>
                  <a:cubicBezTo>
                    <a:pt x="0" y="678"/>
                    <a:pt x="5" y="683"/>
                    <a:pt x="11" y="683"/>
                  </a:cubicBezTo>
                  <a:cubicBezTo>
                    <a:pt x="17" y="683"/>
                    <a:pt x="22" y="678"/>
                    <a:pt x="22" y="672"/>
                  </a:cubicBezTo>
                  <a:lnTo>
                    <a:pt x="22" y="523"/>
                  </a:lnTo>
                  <a:cubicBezTo>
                    <a:pt x="22" y="517"/>
                    <a:pt x="17" y="512"/>
                    <a:pt x="11" y="512"/>
                  </a:cubicBezTo>
                  <a:cubicBezTo>
                    <a:pt x="5" y="512"/>
                    <a:pt x="0" y="517"/>
                    <a:pt x="0" y="523"/>
                  </a:cubicBezTo>
                  <a:close/>
                  <a:moveTo>
                    <a:pt x="0" y="779"/>
                  </a:moveTo>
                  <a:lnTo>
                    <a:pt x="0" y="928"/>
                  </a:lnTo>
                  <a:cubicBezTo>
                    <a:pt x="0" y="934"/>
                    <a:pt x="5" y="939"/>
                    <a:pt x="11" y="939"/>
                  </a:cubicBezTo>
                  <a:cubicBezTo>
                    <a:pt x="17" y="939"/>
                    <a:pt x="22" y="934"/>
                    <a:pt x="22" y="928"/>
                  </a:cubicBezTo>
                  <a:lnTo>
                    <a:pt x="22" y="779"/>
                  </a:lnTo>
                  <a:cubicBezTo>
                    <a:pt x="22" y="773"/>
                    <a:pt x="17" y="768"/>
                    <a:pt x="11" y="768"/>
                  </a:cubicBezTo>
                  <a:cubicBezTo>
                    <a:pt x="5" y="768"/>
                    <a:pt x="0" y="773"/>
                    <a:pt x="0" y="779"/>
                  </a:cubicBezTo>
                  <a:close/>
                  <a:moveTo>
                    <a:pt x="0" y="1035"/>
                  </a:moveTo>
                  <a:lnTo>
                    <a:pt x="0" y="1184"/>
                  </a:lnTo>
                  <a:cubicBezTo>
                    <a:pt x="0" y="1190"/>
                    <a:pt x="5" y="1195"/>
                    <a:pt x="11" y="1195"/>
                  </a:cubicBezTo>
                  <a:cubicBezTo>
                    <a:pt x="17" y="1195"/>
                    <a:pt x="22" y="1190"/>
                    <a:pt x="22" y="1184"/>
                  </a:cubicBezTo>
                  <a:lnTo>
                    <a:pt x="22" y="1035"/>
                  </a:lnTo>
                  <a:cubicBezTo>
                    <a:pt x="22" y="1029"/>
                    <a:pt x="17" y="1024"/>
                    <a:pt x="11" y="1024"/>
                  </a:cubicBezTo>
                  <a:cubicBezTo>
                    <a:pt x="5" y="1024"/>
                    <a:pt x="0" y="1029"/>
                    <a:pt x="0" y="1035"/>
                  </a:cubicBezTo>
                  <a:close/>
                  <a:moveTo>
                    <a:pt x="0" y="1291"/>
                  </a:moveTo>
                  <a:lnTo>
                    <a:pt x="0" y="1440"/>
                  </a:lnTo>
                  <a:cubicBezTo>
                    <a:pt x="0" y="1446"/>
                    <a:pt x="5" y="1451"/>
                    <a:pt x="11" y="1451"/>
                  </a:cubicBezTo>
                  <a:cubicBezTo>
                    <a:pt x="17" y="1451"/>
                    <a:pt x="22" y="1446"/>
                    <a:pt x="22" y="1440"/>
                  </a:cubicBezTo>
                  <a:lnTo>
                    <a:pt x="22" y="1291"/>
                  </a:lnTo>
                  <a:cubicBezTo>
                    <a:pt x="22" y="1285"/>
                    <a:pt x="17" y="1280"/>
                    <a:pt x="11" y="1280"/>
                  </a:cubicBezTo>
                  <a:cubicBezTo>
                    <a:pt x="5" y="1280"/>
                    <a:pt x="0" y="1285"/>
                    <a:pt x="0" y="1291"/>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1" name="Freeform 124">
              <a:extLst>
                <a:ext uri="{FF2B5EF4-FFF2-40B4-BE49-F238E27FC236}">
                  <a16:creationId xmlns:a16="http://schemas.microsoft.com/office/drawing/2014/main" id="{BD97ED18-EB81-4507-B034-5F910632604E}"/>
                </a:ext>
              </a:extLst>
            </p:cNvPr>
            <p:cNvSpPr>
              <a:spLocks/>
            </p:cNvSpPr>
            <p:nvPr/>
          </p:nvSpPr>
          <p:spPr bwMode="auto">
            <a:xfrm>
              <a:off x="828" y="3687"/>
              <a:ext cx="42" cy="42"/>
            </a:xfrm>
            <a:custGeom>
              <a:avLst/>
              <a:gdLst>
                <a:gd name="T0" fmla="*/ 0 w 42"/>
                <a:gd name="T1" fmla="*/ 0 h 42"/>
                <a:gd name="T2" fmla="*/ 21 w 42"/>
                <a:gd name="T3" fmla="*/ 42 h 42"/>
                <a:gd name="T4" fmla="*/ 42 w 42"/>
                <a:gd name="T5" fmla="*/ 0 h 42"/>
                <a:gd name="T6" fmla="*/ 0 w 42"/>
                <a:gd name="T7" fmla="*/ 0 h 42"/>
              </a:gdLst>
              <a:ahLst/>
              <a:cxnLst>
                <a:cxn ang="0">
                  <a:pos x="T0" y="T1"/>
                </a:cxn>
                <a:cxn ang="0">
                  <a:pos x="T2" y="T3"/>
                </a:cxn>
                <a:cxn ang="0">
                  <a:pos x="T4" y="T5"/>
                </a:cxn>
                <a:cxn ang="0">
                  <a:pos x="T6" y="T7"/>
                </a:cxn>
              </a:cxnLst>
              <a:rect l="0" t="0" r="r" b="b"/>
              <a:pathLst>
                <a:path w="42" h="42">
                  <a:moveTo>
                    <a:pt x="0" y="0"/>
                  </a:moveTo>
                  <a:lnTo>
                    <a:pt x="21" y="42"/>
                  </a:lnTo>
                  <a:lnTo>
                    <a:pt x="42" y="0"/>
                  </a:lnTo>
                  <a:lnTo>
                    <a:pt x="0"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2" name="Freeform 125">
              <a:extLst>
                <a:ext uri="{FF2B5EF4-FFF2-40B4-BE49-F238E27FC236}">
                  <a16:creationId xmlns:a16="http://schemas.microsoft.com/office/drawing/2014/main" id="{14C7E3F0-C58A-40D5-9FCD-A6BD4C19C088}"/>
                </a:ext>
              </a:extLst>
            </p:cNvPr>
            <p:cNvSpPr>
              <a:spLocks noEditPoints="1"/>
            </p:cNvSpPr>
            <p:nvPr/>
          </p:nvSpPr>
          <p:spPr bwMode="auto">
            <a:xfrm>
              <a:off x="846" y="3261"/>
              <a:ext cx="154" cy="437"/>
            </a:xfrm>
            <a:custGeom>
              <a:avLst/>
              <a:gdLst>
                <a:gd name="T0" fmla="*/ 22 w 543"/>
                <a:gd name="T1" fmla="*/ 8 h 1535"/>
                <a:gd name="T2" fmla="*/ 71 w 543"/>
                <a:gd name="T3" fmla="*/ 150 h 1535"/>
                <a:gd name="T4" fmla="*/ 64 w 543"/>
                <a:gd name="T5" fmla="*/ 163 h 1535"/>
                <a:gd name="T6" fmla="*/ 51 w 543"/>
                <a:gd name="T7" fmla="*/ 156 h 1535"/>
                <a:gd name="T8" fmla="*/ 2 w 543"/>
                <a:gd name="T9" fmla="*/ 15 h 1535"/>
                <a:gd name="T10" fmla="*/ 9 w 543"/>
                <a:gd name="T11" fmla="*/ 2 h 1535"/>
                <a:gd name="T12" fmla="*/ 22 w 543"/>
                <a:gd name="T13" fmla="*/ 8 h 1535"/>
                <a:gd name="T14" fmla="*/ 105 w 543"/>
                <a:gd name="T15" fmla="*/ 250 h 1535"/>
                <a:gd name="T16" fmla="*/ 154 w 543"/>
                <a:gd name="T17" fmla="*/ 392 h 1535"/>
                <a:gd name="T18" fmla="*/ 147 w 543"/>
                <a:gd name="T19" fmla="*/ 405 h 1535"/>
                <a:gd name="T20" fmla="*/ 134 w 543"/>
                <a:gd name="T21" fmla="*/ 399 h 1535"/>
                <a:gd name="T22" fmla="*/ 85 w 543"/>
                <a:gd name="T23" fmla="*/ 257 h 1535"/>
                <a:gd name="T24" fmla="*/ 92 w 543"/>
                <a:gd name="T25" fmla="*/ 244 h 1535"/>
                <a:gd name="T26" fmla="*/ 105 w 543"/>
                <a:gd name="T27" fmla="*/ 250 h 1535"/>
                <a:gd name="T28" fmla="*/ 188 w 543"/>
                <a:gd name="T29" fmla="*/ 493 h 1535"/>
                <a:gd name="T30" fmla="*/ 237 w 543"/>
                <a:gd name="T31" fmla="*/ 634 h 1535"/>
                <a:gd name="T32" fmla="*/ 230 w 543"/>
                <a:gd name="T33" fmla="*/ 647 h 1535"/>
                <a:gd name="T34" fmla="*/ 217 w 543"/>
                <a:gd name="T35" fmla="*/ 641 h 1535"/>
                <a:gd name="T36" fmla="*/ 168 w 543"/>
                <a:gd name="T37" fmla="*/ 499 h 1535"/>
                <a:gd name="T38" fmla="*/ 175 w 543"/>
                <a:gd name="T39" fmla="*/ 486 h 1535"/>
                <a:gd name="T40" fmla="*/ 188 w 543"/>
                <a:gd name="T41" fmla="*/ 493 h 1535"/>
                <a:gd name="T42" fmla="*/ 272 w 543"/>
                <a:gd name="T43" fmla="*/ 735 h 1535"/>
                <a:gd name="T44" fmla="*/ 320 w 543"/>
                <a:gd name="T45" fmla="*/ 876 h 1535"/>
                <a:gd name="T46" fmla="*/ 314 w 543"/>
                <a:gd name="T47" fmla="*/ 889 h 1535"/>
                <a:gd name="T48" fmla="*/ 300 w 543"/>
                <a:gd name="T49" fmla="*/ 883 h 1535"/>
                <a:gd name="T50" fmla="*/ 251 w 543"/>
                <a:gd name="T51" fmla="*/ 742 h 1535"/>
                <a:gd name="T52" fmla="*/ 258 w 543"/>
                <a:gd name="T53" fmla="*/ 728 h 1535"/>
                <a:gd name="T54" fmla="*/ 272 w 543"/>
                <a:gd name="T55" fmla="*/ 735 h 1535"/>
                <a:gd name="T56" fmla="*/ 355 w 543"/>
                <a:gd name="T57" fmla="*/ 977 h 1535"/>
                <a:gd name="T58" fmla="*/ 403 w 543"/>
                <a:gd name="T59" fmla="*/ 1118 h 1535"/>
                <a:gd name="T60" fmla="*/ 397 w 543"/>
                <a:gd name="T61" fmla="*/ 1132 h 1535"/>
                <a:gd name="T62" fmla="*/ 383 w 543"/>
                <a:gd name="T63" fmla="*/ 1125 h 1535"/>
                <a:gd name="T64" fmla="*/ 335 w 543"/>
                <a:gd name="T65" fmla="*/ 984 h 1535"/>
                <a:gd name="T66" fmla="*/ 341 w 543"/>
                <a:gd name="T67" fmla="*/ 970 h 1535"/>
                <a:gd name="T68" fmla="*/ 355 w 543"/>
                <a:gd name="T69" fmla="*/ 977 h 1535"/>
                <a:gd name="T70" fmla="*/ 438 w 543"/>
                <a:gd name="T71" fmla="*/ 1219 h 1535"/>
                <a:gd name="T72" fmla="*/ 486 w 543"/>
                <a:gd name="T73" fmla="*/ 1360 h 1535"/>
                <a:gd name="T74" fmla="*/ 480 w 543"/>
                <a:gd name="T75" fmla="*/ 1374 h 1535"/>
                <a:gd name="T76" fmla="*/ 466 w 543"/>
                <a:gd name="T77" fmla="*/ 1367 h 1535"/>
                <a:gd name="T78" fmla="*/ 418 w 543"/>
                <a:gd name="T79" fmla="*/ 1226 h 1535"/>
                <a:gd name="T80" fmla="*/ 424 w 543"/>
                <a:gd name="T81" fmla="*/ 1212 h 1535"/>
                <a:gd name="T82" fmla="*/ 438 w 543"/>
                <a:gd name="T83" fmla="*/ 1219 h 1535"/>
                <a:gd name="T84" fmla="*/ 521 w 543"/>
                <a:gd name="T85" fmla="*/ 1461 h 1535"/>
                <a:gd name="T86" fmla="*/ 541 w 543"/>
                <a:gd name="T87" fmla="*/ 1519 h 1535"/>
                <a:gd name="T88" fmla="*/ 534 w 543"/>
                <a:gd name="T89" fmla="*/ 1533 h 1535"/>
                <a:gd name="T90" fmla="*/ 521 w 543"/>
                <a:gd name="T91" fmla="*/ 1526 h 1535"/>
                <a:gd name="T92" fmla="*/ 501 w 543"/>
                <a:gd name="T93" fmla="*/ 1468 h 1535"/>
                <a:gd name="T94" fmla="*/ 507 w 543"/>
                <a:gd name="T95" fmla="*/ 1454 h 1535"/>
                <a:gd name="T96" fmla="*/ 521 w 543"/>
                <a:gd name="T97" fmla="*/ 1461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43" h="1535">
                  <a:moveTo>
                    <a:pt x="22" y="8"/>
                  </a:moveTo>
                  <a:lnTo>
                    <a:pt x="71" y="150"/>
                  </a:lnTo>
                  <a:cubicBezTo>
                    <a:pt x="73" y="155"/>
                    <a:pt x="70" y="161"/>
                    <a:pt x="64" y="163"/>
                  </a:cubicBezTo>
                  <a:cubicBezTo>
                    <a:pt x="59" y="165"/>
                    <a:pt x="52" y="162"/>
                    <a:pt x="51" y="156"/>
                  </a:cubicBezTo>
                  <a:lnTo>
                    <a:pt x="2" y="15"/>
                  </a:lnTo>
                  <a:cubicBezTo>
                    <a:pt x="0" y="10"/>
                    <a:pt x="3" y="4"/>
                    <a:pt x="9" y="2"/>
                  </a:cubicBezTo>
                  <a:cubicBezTo>
                    <a:pt x="14" y="0"/>
                    <a:pt x="20" y="3"/>
                    <a:pt x="22" y="8"/>
                  </a:cubicBezTo>
                  <a:close/>
                  <a:moveTo>
                    <a:pt x="105" y="250"/>
                  </a:moveTo>
                  <a:lnTo>
                    <a:pt x="154" y="392"/>
                  </a:lnTo>
                  <a:cubicBezTo>
                    <a:pt x="156" y="397"/>
                    <a:pt x="153" y="403"/>
                    <a:pt x="147" y="405"/>
                  </a:cubicBezTo>
                  <a:cubicBezTo>
                    <a:pt x="142" y="407"/>
                    <a:pt x="136" y="404"/>
                    <a:pt x="134" y="399"/>
                  </a:cubicBezTo>
                  <a:lnTo>
                    <a:pt x="85" y="257"/>
                  </a:lnTo>
                  <a:cubicBezTo>
                    <a:pt x="83" y="252"/>
                    <a:pt x="86" y="246"/>
                    <a:pt x="92" y="244"/>
                  </a:cubicBezTo>
                  <a:cubicBezTo>
                    <a:pt x="97" y="242"/>
                    <a:pt x="103" y="245"/>
                    <a:pt x="105" y="250"/>
                  </a:cubicBezTo>
                  <a:close/>
                  <a:moveTo>
                    <a:pt x="188" y="493"/>
                  </a:moveTo>
                  <a:lnTo>
                    <a:pt x="237" y="634"/>
                  </a:lnTo>
                  <a:cubicBezTo>
                    <a:pt x="239" y="639"/>
                    <a:pt x="236" y="645"/>
                    <a:pt x="230" y="647"/>
                  </a:cubicBezTo>
                  <a:cubicBezTo>
                    <a:pt x="225" y="649"/>
                    <a:pt x="219" y="646"/>
                    <a:pt x="217" y="641"/>
                  </a:cubicBezTo>
                  <a:lnTo>
                    <a:pt x="168" y="499"/>
                  </a:lnTo>
                  <a:cubicBezTo>
                    <a:pt x="166" y="494"/>
                    <a:pt x="169" y="488"/>
                    <a:pt x="175" y="486"/>
                  </a:cubicBezTo>
                  <a:cubicBezTo>
                    <a:pt x="181" y="484"/>
                    <a:pt x="187" y="487"/>
                    <a:pt x="188" y="493"/>
                  </a:cubicBezTo>
                  <a:close/>
                  <a:moveTo>
                    <a:pt x="272" y="735"/>
                  </a:moveTo>
                  <a:lnTo>
                    <a:pt x="320" y="876"/>
                  </a:lnTo>
                  <a:cubicBezTo>
                    <a:pt x="322" y="881"/>
                    <a:pt x="319" y="888"/>
                    <a:pt x="314" y="889"/>
                  </a:cubicBezTo>
                  <a:cubicBezTo>
                    <a:pt x="308" y="891"/>
                    <a:pt x="302" y="888"/>
                    <a:pt x="300" y="883"/>
                  </a:cubicBezTo>
                  <a:lnTo>
                    <a:pt x="251" y="742"/>
                  </a:lnTo>
                  <a:cubicBezTo>
                    <a:pt x="250" y="736"/>
                    <a:pt x="253" y="730"/>
                    <a:pt x="258" y="728"/>
                  </a:cubicBezTo>
                  <a:cubicBezTo>
                    <a:pt x="264" y="726"/>
                    <a:pt x="270" y="729"/>
                    <a:pt x="272" y="735"/>
                  </a:cubicBezTo>
                  <a:close/>
                  <a:moveTo>
                    <a:pt x="355" y="977"/>
                  </a:moveTo>
                  <a:lnTo>
                    <a:pt x="403" y="1118"/>
                  </a:lnTo>
                  <a:cubicBezTo>
                    <a:pt x="405" y="1124"/>
                    <a:pt x="402" y="1130"/>
                    <a:pt x="397" y="1132"/>
                  </a:cubicBezTo>
                  <a:cubicBezTo>
                    <a:pt x="391" y="1133"/>
                    <a:pt x="385" y="1131"/>
                    <a:pt x="383" y="1125"/>
                  </a:cubicBezTo>
                  <a:lnTo>
                    <a:pt x="335" y="984"/>
                  </a:lnTo>
                  <a:cubicBezTo>
                    <a:pt x="333" y="978"/>
                    <a:pt x="336" y="972"/>
                    <a:pt x="341" y="970"/>
                  </a:cubicBezTo>
                  <a:cubicBezTo>
                    <a:pt x="347" y="968"/>
                    <a:pt x="353" y="971"/>
                    <a:pt x="355" y="977"/>
                  </a:cubicBezTo>
                  <a:close/>
                  <a:moveTo>
                    <a:pt x="438" y="1219"/>
                  </a:moveTo>
                  <a:lnTo>
                    <a:pt x="486" y="1360"/>
                  </a:lnTo>
                  <a:cubicBezTo>
                    <a:pt x="488" y="1366"/>
                    <a:pt x="485" y="1372"/>
                    <a:pt x="480" y="1374"/>
                  </a:cubicBezTo>
                  <a:cubicBezTo>
                    <a:pt x="474" y="1376"/>
                    <a:pt x="468" y="1373"/>
                    <a:pt x="466" y="1367"/>
                  </a:cubicBezTo>
                  <a:lnTo>
                    <a:pt x="418" y="1226"/>
                  </a:lnTo>
                  <a:cubicBezTo>
                    <a:pt x="416" y="1220"/>
                    <a:pt x="419" y="1214"/>
                    <a:pt x="424" y="1212"/>
                  </a:cubicBezTo>
                  <a:cubicBezTo>
                    <a:pt x="430" y="1210"/>
                    <a:pt x="436" y="1213"/>
                    <a:pt x="438" y="1219"/>
                  </a:cubicBezTo>
                  <a:close/>
                  <a:moveTo>
                    <a:pt x="521" y="1461"/>
                  </a:moveTo>
                  <a:lnTo>
                    <a:pt x="541" y="1519"/>
                  </a:lnTo>
                  <a:cubicBezTo>
                    <a:pt x="543" y="1525"/>
                    <a:pt x="540" y="1531"/>
                    <a:pt x="534" y="1533"/>
                  </a:cubicBezTo>
                  <a:cubicBezTo>
                    <a:pt x="529" y="1535"/>
                    <a:pt x="523" y="1532"/>
                    <a:pt x="521" y="1526"/>
                  </a:cubicBezTo>
                  <a:lnTo>
                    <a:pt x="501" y="1468"/>
                  </a:lnTo>
                  <a:cubicBezTo>
                    <a:pt x="499" y="1462"/>
                    <a:pt x="502" y="1456"/>
                    <a:pt x="507" y="1454"/>
                  </a:cubicBezTo>
                  <a:cubicBezTo>
                    <a:pt x="513" y="1452"/>
                    <a:pt x="519" y="1455"/>
                    <a:pt x="521" y="1461"/>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3" name="Freeform 126">
              <a:extLst>
                <a:ext uri="{FF2B5EF4-FFF2-40B4-BE49-F238E27FC236}">
                  <a16:creationId xmlns:a16="http://schemas.microsoft.com/office/drawing/2014/main" id="{61E373D9-1426-4F03-B1E3-71588FCC1175}"/>
                </a:ext>
              </a:extLst>
            </p:cNvPr>
            <p:cNvSpPr>
              <a:spLocks/>
            </p:cNvSpPr>
            <p:nvPr/>
          </p:nvSpPr>
          <p:spPr bwMode="auto">
            <a:xfrm>
              <a:off x="975" y="3682"/>
              <a:ext cx="40" cy="47"/>
            </a:xfrm>
            <a:custGeom>
              <a:avLst/>
              <a:gdLst>
                <a:gd name="T0" fmla="*/ 40 w 40"/>
                <a:gd name="T1" fmla="*/ 0 h 47"/>
                <a:gd name="T2" fmla="*/ 34 w 40"/>
                <a:gd name="T3" fmla="*/ 47 h 47"/>
                <a:gd name="T4" fmla="*/ 0 w 40"/>
                <a:gd name="T5" fmla="*/ 14 h 47"/>
                <a:gd name="T6" fmla="*/ 40 w 40"/>
                <a:gd name="T7" fmla="*/ 0 h 47"/>
              </a:gdLst>
              <a:ahLst/>
              <a:cxnLst>
                <a:cxn ang="0">
                  <a:pos x="T0" y="T1"/>
                </a:cxn>
                <a:cxn ang="0">
                  <a:pos x="T2" y="T3"/>
                </a:cxn>
                <a:cxn ang="0">
                  <a:pos x="T4" y="T5"/>
                </a:cxn>
                <a:cxn ang="0">
                  <a:pos x="T6" y="T7"/>
                </a:cxn>
              </a:cxnLst>
              <a:rect l="0" t="0" r="r" b="b"/>
              <a:pathLst>
                <a:path w="40" h="47">
                  <a:moveTo>
                    <a:pt x="40" y="0"/>
                  </a:moveTo>
                  <a:lnTo>
                    <a:pt x="34" y="47"/>
                  </a:lnTo>
                  <a:lnTo>
                    <a:pt x="0" y="14"/>
                  </a:lnTo>
                  <a:lnTo>
                    <a:pt x="40"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6" name="Freeform 127">
              <a:extLst>
                <a:ext uri="{FF2B5EF4-FFF2-40B4-BE49-F238E27FC236}">
                  <a16:creationId xmlns:a16="http://schemas.microsoft.com/office/drawing/2014/main" id="{D02152AD-0CF6-4E6E-A868-0C5A1F281D90}"/>
                </a:ext>
              </a:extLst>
            </p:cNvPr>
            <p:cNvSpPr>
              <a:spLocks noEditPoints="1"/>
            </p:cNvSpPr>
            <p:nvPr/>
          </p:nvSpPr>
          <p:spPr bwMode="auto">
            <a:xfrm>
              <a:off x="846" y="3261"/>
              <a:ext cx="340" cy="442"/>
            </a:xfrm>
            <a:custGeom>
              <a:avLst/>
              <a:gdLst>
                <a:gd name="T0" fmla="*/ 21 w 1197"/>
                <a:gd name="T1" fmla="*/ 5 h 1555"/>
                <a:gd name="T2" fmla="*/ 111 w 1197"/>
                <a:gd name="T3" fmla="*/ 124 h 1555"/>
                <a:gd name="T4" fmla="*/ 109 w 1197"/>
                <a:gd name="T5" fmla="*/ 139 h 1555"/>
                <a:gd name="T6" fmla="*/ 94 w 1197"/>
                <a:gd name="T7" fmla="*/ 137 h 1555"/>
                <a:gd name="T8" fmla="*/ 4 w 1197"/>
                <a:gd name="T9" fmla="*/ 18 h 1555"/>
                <a:gd name="T10" fmla="*/ 6 w 1197"/>
                <a:gd name="T11" fmla="*/ 3 h 1555"/>
                <a:gd name="T12" fmla="*/ 21 w 1197"/>
                <a:gd name="T13" fmla="*/ 5 h 1555"/>
                <a:gd name="T14" fmla="*/ 176 w 1197"/>
                <a:gd name="T15" fmla="*/ 208 h 1555"/>
                <a:gd name="T16" fmla="*/ 267 w 1197"/>
                <a:gd name="T17" fmla="*/ 327 h 1555"/>
                <a:gd name="T18" fmla="*/ 265 w 1197"/>
                <a:gd name="T19" fmla="*/ 342 h 1555"/>
                <a:gd name="T20" fmla="*/ 250 w 1197"/>
                <a:gd name="T21" fmla="*/ 340 h 1555"/>
                <a:gd name="T22" fmla="*/ 159 w 1197"/>
                <a:gd name="T23" fmla="*/ 221 h 1555"/>
                <a:gd name="T24" fmla="*/ 161 w 1197"/>
                <a:gd name="T25" fmla="*/ 206 h 1555"/>
                <a:gd name="T26" fmla="*/ 176 w 1197"/>
                <a:gd name="T27" fmla="*/ 208 h 1555"/>
                <a:gd name="T28" fmla="*/ 332 w 1197"/>
                <a:gd name="T29" fmla="*/ 412 h 1555"/>
                <a:gd name="T30" fmla="*/ 423 w 1197"/>
                <a:gd name="T31" fmla="*/ 530 h 1555"/>
                <a:gd name="T32" fmla="*/ 421 w 1197"/>
                <a:gd name="T33" fmla="*/ 545 h 1555"/>
                <a:gd name="T34" fmla="*/ 406 w 1197"/>
                <a:gd name="T35" fmla="*/ 543 h 1555"/>
                <a:gd name="T36" fmla="*/ 315 w 1197"/>
                <a:gd name="T37" fmla="*/ 425 h 1555"/>
                <a:gd name="T38" fmla="*/ 317 w 1197"/>
                <a:gd name="T39" fmla="*/ 410 h 1555"/>
                <a:gd name="T40" fmla="*/ 332 w 1197"/>
                <a:gd name="T41" fmla="*/ 412 h 1555"/>
                <a:gd name="T42" fmla="*/ 488 w 1197"/>
                <a:gd name="T43" fmla="*/ 615 h 1555"/>
                <a:gd name="T44" fmla="*/ 578 w 1197"/>
                <a:gd name="T45" fmla="*/ 733 h 1555"/>
                <a:gd name="T46" fmla="*/ 576 w 1197"/>
                <a:gd name="T47" fmla="*/ 748 h 1555"/>
                <a:gd name="T48" fmla="*/ 561 w 1197"/>
                <a:gd name="T49" fmla="*/ 746 h 1555"/>
                <a:gd name="T50" fmla="*/ 471 w 1197"/>
                <a:gd name="T51" fmla="*/ 628 h 1555"/>
                <a:gd name="T52" fmla="*/ 473 w 1197"/>
                <a:gd name="T53" fmla="*/ 613 h 1555"/>
                <a:gd name="T54" fmla="*/ 488 w 1197"/>
                <a:gd name="T55" fmla="*/ 615 h 1555"/>
                <a:gd name="T56" fmla="*/ 643 w 1197"/>
                <a:gd name="T57" fmla="*/ 818 h 1555"/>
                <a:gd name="T58" fmla="*/ 734 w 1197"/>
                <a:gd name="T59" fmla="*/ 937 h 1555"/>
                <a:gd name="T60" fmla="*/ 732 w 1197"/>
                <a:gd name="T61" fmla="*/ 952 h 1555"/>
                <a:gd name="T62" fmla="*/ 717 w 1197"/>
                <a:gd name="T63" fmla="*/ 950 h 1555"/>
                <a:gd name="T64" fmla="*/ 626 w 1197"/>
                <a:gd name="T65" fmla="*/ 831 h 1555"/>
                <a:gd name="T66" fmla="*/ 628 w 1197"/>
                <a:gd name="T67" fmla="*/ 816 h 1555"/>
                <a:gd name="T68" fmla="*/ 643 w 1197"/>
                <a:gd name="T69" fmla="*/ 818 h 1555"/>
                <a:gd name="T70" fmla="*/ 799 w 1197"/>
                <a:gd name="T71" fmla="*/ 1021 h 1555"/>
                <a:gd name="T72" fmla="*/ 890 w 1197"/>
                <a:gd name="T73" fmla="*/ 1140 h 1555"/>
                <a:gd name="T74" fmla="*/ 888 w 1197"/>
                <a:gd name="T75" fmla="*/ 1155 h 1555"/>
                <a:gd name="T76" fmla="*/ 873 w 1197"/>
                <a:gd name="T77" fmla="*/ 1153 h 1555"/>
                <a:gd name="T78" fmla="*/ 782 w 1197"/>
                <a:gd name="T79" fmla="*/ 1034 h 1555"/>
                <a:gd name="T80" fmla="*/ 784 w 1197"/>
                <a:gd name="T81" fmla="*/ 1019 h 1555"/>
                <a:gd name="T82" fmla="*/ 799 w 1197"/>
                <a:gd name="T83" fmla="*/ 1021 h 1555"/>
                <a:gd name="T84" fmla="*/ 955 w 1197"/>
                <a:gd name="T85" fmla="*/ 1225 h 1555"/>
                <a:gd name="T86" fmla="*/ 1045 w 1197"/>
                <a:gd name="T87" fmla="*/ 1343 h 1555"/>
                <a:gd name="T88" fmla="*/ 1043 w 1197"/>
                <a:gd name="T89" fmla="*/ 1358 h 1555"/>
                <a:gd name="T90" fmla="*/ 1028 w 1197"/>
                <a:gd name="T91" fmla="*/ 1356 h 1555"/>
                <a:gd name="T92" fmla="*/ 938 w 1197"/>
                <a:gd name="T93" fmla="*/ 1238 h 1555"/>
                <a:gd name="T94" fmla="*/ 940 w 1197"/>
                <a:gd name="T95" fmla="*/ 1223 h 1555"/>
                <a:gd name="T96" fmla="*/ 955 w 1197"/>
                <a:gd name="T97" fmla="*/ 1225 h 1555"/>
                <a:gd name="T98" fmla="*/ 1110 w 1197"/>
                <a:gd name="T99" fmla="*/ 1428 h 1555"/>
                <a:gd name="T100" fmla="*/ 1193 w 1197"/>
                <a:gd name="T101" fmla="*/ 1536 h 1555"/>
                <a:gd name="T102" fmla="*/ 1191 w 1197"/>
                <a:gd name="T103" fmla="*/ 1551 h 1555"/>
                <a:gd name="T104" fmla="*/ 1176 w 1197"/>
                <a:gd name="T105" fmla="*/ 1549 h 1555"/>
                <a:gd name="T106" fmla="*/ 1093 w 1197"/>
                <a:gd name="T107" fmla="*/ 1441 h 1555"/>
                <a:gd name="T108" fmla="*/ 1095 w 1197"/>
                <a:gd name="T109" fmla="*/ 1426 h 1555"/>
                <a:gd name="T110" fmla="*/ 1110 w 1197"/>
                <a:gd name="T111" fmla="*/ 1428 h 1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97" h="1555">
                  <a:moveTo>
                    <a:pt x="21" y="5"/>
                  </a:moveTo>
                  <a:lnTo>
                    <a:pt x="111" y="124"/>
                  </a:lnTo>
                  <a:cubicBezTo>
                    <a:pt x="115" y="128"/>
                    <a:pt x="114" y="135"/>
                    <a:pt x="109" y="139"/>
                  </a:cubicBezTo>
                  <a:cubicBezTo>
                    <a:pt x="105" y="142"/>
                    <a:pt x="98" y="141"/>
                    <a:pt x="94" y="137"/>
                  </a:cubicBezTo>
                  <a:lnTo>
                    <a:pt x="4" y="18"/>
                  </a:lnTo>
                  <a:cubicBezTo>
                    <a:pt x="0" y="14"/>
                    <a:pt x="1" y="7"/>
                    <a:pt x="6" y="3"/>
                  </a:cubicBezTo>
                  <a:cubicBezTo>
                    <a:pt x="10" y="0"/>
                    <a:pt x="17" y="1"/>
                    <a:pt x="21" y="5"/>
                  </a:cubicBezTo>
                  <a:close/>
                  <a:moveTo>
                    <a:pt x="176" y="208"/>
                  </a:moveTo>
                  <a:lnTo>
                    <a:pt x="267" y="327"/>
                  </a:lnTo>
                  <a:cubicBezTo>
                    <a:pt x="271" y="332"/>
                    <a:pt x="270" y="338"/>
                    <a:pt x="265" y="342"/>
                  </a:cubicBezTo>
                  <a:cubicBezTo>
                    <a:pt x="260" y="346"/>
                    <a:pt x="254" y="345"/>
                    <a:pt x="250" y="340"/>
                  </a:cubicBezTo>
                  <a:lnTo>
                    <a:pt x="159" y="221"/>
                  </a:lnTo>
                  <a:cubicBezTo>
                    <a:pt x="156" y="217"/>
                    <a:pt x="157" y="210"/>
                    <a:pt x="161" y="206"/>
                  </a:cubicBezTo>
                  <a:cubicBezTo>
                    <a:pt x="166" y="203"/>
                    <a:pt x="173" y="204"/>
                    <a:pt x="176" y="208"/>
                  </a:cubicBezTo>
                  <a:close/>
                  <a:moveTo>
                    <a:pt x="332" y="412"/>
                  </a:moveTo>
                  <a:lnTo>
                    <a:pt x="423" y="530"/>
                  </a:lnTo>
                  <a:cubicBezTo>
                    <a:pt x="426" y="535"/>
                    <a:pt x="425" y="542"/>
                    <a:pt x="421" y="545"/>
                  </a:cubicBezTo>
                  <a:cubicBezTo>
                    <a:pt x="416" y="549"/>
                    <a:pt x="409" y="548"/>
                    <a:pt x="406" y="543"/>
                  </a:cubicBezTo>
                  <a:lnTo>
                    <a:pt x="315" y="425"/>
                  </a:lnTo>
                  <a:cubicBezTo>
                    <a:pt x="311" y="420"/>
                    <a:pt x="312" y="413"/>
                    <a:pt x="317" y="410"/>
                  </a:cubicBezTo>
                  <a:cubicBezTo>
                    <a:pt x="322" y="406"/>
                    <a:pt x="328" y="407"/>
                    <a:pt x="332" y="412"/>
                  </a:cubicBezTo>
                  <a:close/>
                  <a:moveTo>
                    <a:pt x="488" y="615"/>
                  </a:moveTo>
                  <a:lnTo>
                    <a:pt x="578" y="733"/>
                  </a:lnTo>
                  <a:cubicBezTo>
                    <a:pt x="582" y="738"/>
                    <a:pt x="581" y="745"/>
                    <a:pt x="576" y="748"/>
                  </a:cubicBezTo>
                  <a:cubicBezTo>
                    <a:pt x="572" y="752"/>
                    <a:pt x="565" y="751"/>
                    <a:pt x="561" y="746"/>
                  </a:cubicBezTo>
                  <a:lnTo>
                    <a:pt x="471" y="628"/>
                  </a:lnTo>
                  <a:cubicBezTo>
                    <a:pt x="467" y="623"/>
                    <a:pt x="468" y="617"/>
                    <a:pt x="473" y="613"/>
                  </a:cubicBezTo>
                  <a:cubicBezTo>
                    <a:pt x="477" y="609"/>
                    <a:pt x="484" y="610"/>
                    <a:pt x="488" y="615"/>
                  </a:cubicBezTo>
                  <a:close/>
                  <a:moveTo>
                    <a:pt x="643" y="818"/>
                  </a:moveTo>
                  <a:lnTo>
                    <a:pt x="734" y="937"/>
                  </a:lnTo>
                  <a:cubicBezTo>
                    <a:pt x="738" y="941"/>
                    <a:pt x="737" y="948"/>
                    <a:pt x="732" y="952"/>
                  </a:cubicBezTo>
                  <a:cubicBezTo>
                    <a:pt x="727" y="955"/>
                    <a:pt x="721" y="954"/>
                    <a:pt x="717" y="950"/>
                  </a:cubicBezTo>
                  <a:lnTo>
                    <a:pt x="626" y="831"/>
                  </a:lnTo>
                  <a:cubicBezTo>
                    <a:pt x="623" y="826"/>
                    <a:pt x="624" y="820"/>
                    <a:pt x="628" y="816"/>
                  </a:cubicBezTo>
                  <a:cubicBezTo>
                    <a:pt x="633" y="813"/>
                    <a:pt x="640" y="813"/>
                    <a:pt x="643" y="818"/>
                  </a:cubicBezTo>
                  <a:close/>
                  <a:moveTo>
                    <a:pt x="799" y="1021"/>
                  </a:moveTo>
                  <a:lnTo>
                    <a:pt x="890" y="1140"/>
                  </a:lnTo>
                  <a:cubicBezTo>
                    <a:pt x="893" y="1145"/>
                    <a:pt x="892" y="1151"/>
                    <a:pt x="888" y="1155"/>
                  </a:cubicBezTo>
                  <a:cubicBezTo>
                    <a:pt x="883" y="1158"/>
                    <a:pt x="876" y="1158"/>
                    <a:pt x="873" y="1153"/>
                  </a:cubicBezTo>
                  <a:lnTo>
                    <a:pt x="782" y="1034"/>
                  </a:lnTo>
                  <a:cubicBezTo>
                    <a:pt x="778" y="1030"/>
                    <a:pt x="779" y="1023"/>
                    <a:pt x="784" y="1019"/>
                  </a:cubicBezTo>
                  <a:cubicBezTo>
                    <a:pt x="789" y="1016"/>
                    <a:pt x="795" y="1017"/>
                    <a:pt x="799" y="1021"/>
                  </a:cubicBezTo>
                  <a:close/>
                  <a:moveTo>
                    <a:pt x="955" y="1225"/>
                  </a:moveTo>
                  <a:lnTo>
                    <a:pt x="1045" y="1343"/>
                  </a:lnTo>
                  <a:cubicBezTo>
                    <a:pt x="1049" y="1348"/>
                    <a:pt x="1048" y="1355"/>
                    <a:pt x="1043" y="1358"/>
                  </a:cubicBezTo>
                  <a:cubicBezTo>
                    <a:pt x="1039" y="1362"/>
                    <a:pt x="1032" y="1361"/>
                    <a:pt x="1028" y="1356"/>
                  </a:cubicBezTo>
                  <a:lnTo>
                    <a:pt x="938" y="1238"/>
                  </a:lnTo>
                  <a:cubicBezTo>
                    <a:pt x="934" y="1233"/>
                    <a:pt x="935" y="1226"/>
                    <a:pt x="940" y="1223"/>
                  </a:cubicBezTo>
                  <a:cubicBezTo>
                    <a:pt x="944" y="1219"/>
                    <a:pt x="951" y="1220"/>
                    <a:pt x="955" y="1225"/>
                  </a:cubicBezTo>
                  <a:close/>
                  <a:moveTo>
                    <a:pt x="1110" y="1428"/>
                  </a:moveTo>
                  <a:lnTo>
                    <a:pt x="1193" y="1536"/>
                  </a:lnTo>
                  <a:cubicBezTo>
                    <a:pt x="1197" y="1541"/>
                    <a:pt x="1196" y="1548"/>
                    <a:pt x="1191" y="1551"/>
                  </a:cubicBezTo>
                  <a:cubicBezTo>
                    <a:pt x="1187" y="1555"/>
                    <a:pt x="1180" y="1554"/>
                    <a:pt x="1176" y="1549"/>
                  </a:cubicBezTo>
                  <a:lnTo>
                    <a:pt x="1093" y="1441"/>
                  </a:lnTo>
                  <a:cubicBezTo>
                    <a:pt x="1090" y="1436"/>
                    <a:pt x="1091" y="1429"/>
                    <a:pt x="1095" y="1426"/>
                  </a:cubicBezTo>
                  <a:cubicBezTo>
                    <a:pt x="1100" y="1422"/>
                    <a:pt x="1107" y="1423"/>
                    <a:pt x="1110" y="1428"/>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7" name="Freeform 128">
              <a:extLst>
                <a:ext uri="{FF2B5EF4-FFF2-40B4-BE49-F238E27FC236}">
                  <a16:creationId xmlns:a16="http://schemas.microsoft.com/office/drawing/2014/main" id="{121F85B0-D277-493D-8391-AFA168DBC0E8}"/>
                </a:ext>
              </a:extLst>
            </p:cNvPr>
            <p:cNvSpPr>
              <a:spLocks/>
            </p:cNvSpPr>
            <p:nvPr/>
          </p:nvSpPr>
          <p:spPr bwMode="auto">
            <a:xfrm>
              <a:off x="1162" y="3683"/>
              <a:ext cx="43" cy="46"/>
            </a:xfrm>
            <a:custGeom>
              <a:avLst/>
              <a:gdLst>
                <a:gd name="T0" fmla="*/ 34 w 43"/>
                <a:gd name="T1" fmla="*/ 0 h 46"/>
                <a:gd name="T2" fmla="*/ 43 w 43"/>
                <a:gd name="T3" fmla="*/ 46 h 46"/>
                <a:gd name="T4" fmla="*/ 0 w 43"/>
                <a:gd name="T5" fmla="*/ 26 h 46"/>
                <a:gd name="T6" fmla="*/ 34 w 43"/>
                <a:gd name="T7" fmla="*/ 0 h 46"/>
              </a:gdLst>
              <a:ahLst/>
              <a:cxnLst>
                <a:cxn ang="0">
                  <a:pos x="T0" y="T1"/>
                </a:cxn>
                <a:cxn ang="0">
                  <a:pos x="T2" y="T3"/>
                </a:cxn>
                <a:cxn ang="0">
                  <a:pos x="T4" y="T5"/>
                </a:cxn>
                <a:cxn ang="0">
                  <a:pos x="T6" y="T7"/>
                </a:cxn>
              </a:cxnLst>
              <a:rect l="0" t="0" r="r" b="b"/>
              <a:pathLst>
                <a:path w="43" h="46">
                  <a:moveTo>
                    <a:pt x="34" y="0"/>
                  </a:moveTo>
                  <a:lnTo>
                    <a:pt x="43" y="46"/>
                  </a:lnTo>
                  <a:lnTo>
                    <a:pt x="0" y="26"/>
                  </a:lnTo>
                  <a:lnTo>
                    <a:pt x="34"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8" name="Freeform 129">
              <a:extLst>
                <a:ext uri="{FF2B5EF4-FFF2-40B4-BE49-F238E27FC236}">
                  <a16:creationId xmlns:a16="http://schemas.microsoft.com/office/drawing/2014/main" id="{62333CBA-C548-4A47-9559-D19ABC15EB9A}"/>
                </a:ext>
              </a:extLst>
            </p:cNvPr>
            <p:cNvSpPr>
              <a:spLocks noEditPoints="1"/>
            </p:cNvSpPr>
            <p:nvPr/>
          </p:nvSpPr>
          <p:spPr bwMode="auto">
            <a:xfrm>
              <a:off x="846" y="3261"/>
              <a:ext cx="495" cy="447"/>
            </a:xfrm>
            <a:custGeom>
              <a:avLst/>
              <a:gdLst>
                <a:gd name="T0" fmla="*/ 130 w 1741"/>
                <a:gd name="T1" fmla="*/ 104 h 1571"/>
                <a:gd name="T2" fmla="*/ 116 w 1741"/>
                <a:gd name="T3" fmla="*/ 120 h 1571"/>
                <a:gd name="T4" fmla="*/ 4 w 1741"/>
                <a:gd name="T5" fmla="*/ 5 h 1571"/>
                <a:gd name="T6" fmla="*/ 209 w 1741"/>
                <a:gd name="T7" fmla="*/ 175 h 1571"/>
                <a:gd name="T8" fmla="*/ 321 w 1741"/>
                <a:gd name="T9" fmla="*/ 290 h 1571"/>
                <a:gd name="T10" fmla="*/ 195 w 1741"/>
                <a:gd name="T11" fmla="*/ 191 h 1571"/>
                <a:gd name="T12" fmla="*/ 209 w 1741"/>
                <a:gd name="T13" fmla="*/ 175 h 1571"/>
                <a:gd name="T14" fmla="*/ 510 w 1741"/>
                <a:gd name="T15" fmla="*/ 447 h 1571"/>
                <a:gd name="T16" fmla="*/ 496 w 1741"/>
                <a:gd name="T17" fmla="*/ 462 h 1571"/>
                <a:gd name="T18" fmla="*/ 385 w 1741"/>
                <a:gd name="T19" fmla="*/ 347 h 1571"/>
                <a:gd name="T20" fmla="*/ 590 w 1741"/>
                <a:gd name="T21" fmla="*/ 518 h 1571"/>
                <a:gd name="T22" fmla="*/ 701 w 1741"/>
                <a:gd name="T23" fmla="*/ 633 h 1571"/>
                <a:gd name="T24" fmla="*/ 575 w 1741"/>
                <a:gd name="T25" fmla="*/ 534 h 1571"/>
                <a:gd name="T26" fmla="*/ 590 w 1741"/>
                <a:gd name="T27" fmla="*/ 518 h 1571"/>
                <a:gd name="T28" fmla="*/ 891 w 1741"/>
                <a:gd name="T29" fmla="*/ 789 h 1571"/>
                <a:gd name="T30" fmla="*/ 877 w 1741"/>
                <a:gd name="T31" fmla="*/ 805 h 1571"/>
                <a:gd name="T32" fmla="*/ 765 w 1741"/>
                <a:gd name="T33" fmla="*/ 690 h 1571"/>
                <a:gd name="T34" fmla="*/ 970 w 1741"/>
                <a:gd name="T35" fmla="*/ 861 h 1571"/>
                <a:gd name="T36" fmla="*/ 1082 w 1741"/>
                <a:gd name="T37" fmla="*/ 976 h 1571"/>
                <a:gd name="T38" fmla="*/ 956 w 1741"/>
                <a:gd name="T39" fmla="*/ 877 h 1571"/>
                <a:gd name="T40" fmla="*/ 970 w 1741"/>
                <a:gd name="T41" fmla="*/ 861 h 1571"/>
                <a:gd name="T42" fmla="*/ 1271 w 1741"/>
                <a:gd name="T43" fmla="*/ 1132 h 1571"/>
                <a:gd name="T44" fmla="*/ 1257 w 1741"/>
                <a:gd name="T45" fmla="*/ 1148 h 1571"/>
                <a:gd name="T46" fmla="*/ 1145 w 1741"/>
                <a:gd name="T47" fmla="*/ 1033 h 1571"/>
                <a:gd name="T48" fmla="*/ 1350 w 1741"/>
                <a:gd name="T49" fmla="*/ 1204 h 1571"/>
                <a:gd name="T50" fmla="*/ 1462 w 1741"/>
                <a:gd name="T51" fmla="*/ 1319 h 1571"/>
                <a:gd name="T52" fmla="*/ 1336 w 1741"/>
                <a:gd name="T53" fmla="*/ 1219 h 1571"/>
                <a:gd name="T54" fmla="*/ 1350 w 1741"/>
                <a:gd name="T55" fmla="*/ 1204 h 1571"/>
                <a:gd name="T56" fmla="*/ 1651 w 1741"/>
                <a:gd name="T57" fmla="*/ 1475 h 1571"/>
                <a:gd name="T58" fmla="*/ 1637 w 1741"/>
                <a:gd name="T59" fmla="*/ 1491 h 1571"/>
                <a:gd name="T60" fmla="*/ 1525 w 1741"/>
                <a:gd name="T61" fmla="*/ 1376 h 1571"/>
                <a:gd name="T62" fmla="*/ 1731 w 1741"/>
                <a:gd name="T63" fmla="*/ 1546 h 1571"/>
                <a:gd name="T64" fmla="*/ 1737 w 1741"/>
                <a:gd name="T65" fmla="*/ 1566 h 1571"/>
                <a:gd name="T66" fmla="*/ 1716 w 1741"/>
                <a:gd name="T67" fmla="*/ 1562 h 1571"/>
                <a:gd name="T68" fmla="*/ 1731 w 1741"/>
                <a:gd name="T69" fmla="*/ 1546 h 1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41" h="1571">
                  <a:moveTo>
                    <a:pt x="19" y="4"/>
                  </a:moveTo>
                  <a:lnTo>
                    <a:pt x="130" y="104"/>
                  </a:lnTo>
                  <a:cubicBezTo>
                    <a:pt x="135" y="108"/>
                    <a:pt x="135" y="114"/>
                    <a:pt x="131" y="119"/>
                  </a:cubicBezTo>
                  <a:cubicBezTo>
                    <a:pt x="127" y="123"/>
                    <a:pt x="120" y="124"/>
                    <a:pt x="116" y="120"/>
                  </a:cubicBezTo>
                  <a:lnTo>
                    <a:pt x="5" y="20"/>
                  </a:lnTo>
                  <a:cubicBezTo>
                    <a:pt x="1" y="16"/>
                    <a:pt x="0" y="9"/>
                    <a:pt x="4" y="5"/>
                  </a:cubicBezTo>
                  <a:cubicBezTo>
                    <a:pt x="8" y="0"/>
                    <a:pt x="15" y="0"/>
                    <a:pt x="19" y="4"/>
                  </a:cubicBezTo>
                  <a:close/>
                  <a:moveTo>
                    <a:pt x="209" y="175"/>
                  </a:moveTo>
                  <a:lnTo>
                    <a:pt x="320" y="275"/>
                  </a:lnTo>
                  <a:cubicBezTo>
                    <a:pt x="325" y="279"/>
                    <a:pt x="325" y="286"/>
                    <a:pt x="321" y="290"/>
                  </a:cubicBezTo>
                  <a:cubicBezTo>
                    <a:pt x="317" y="295"/>
                    <a:pt x="310" y="295"/>
                    <a:pt x="306" y="291"/>
                  </a:cubicBezTo>
                  <a:lnTo>
                    <a:pt x="195" y="191"/>
                  </a:lnTo>
                  <a:cubicBezTo>
                    <a:pt x="191" y="187"/>
                    <a:pt x="190" y="180"/>
                    <a:pt x="194" y="176"/>
                  </a:cubicBezTo>
                  <a:cubicBezTo>
                    <a:pt x="198" y="172"/>
                    <a:pt x="205" y="171"/>
                    <a:pt x="209" y="175"/>
                  </a:cubicBezTo>
                  <a:close/>
                  <a:moveTo>
                    <a:pt x="400" y="347"/>
                  </a:moveTo>
                  <a:lnTo>
                    <a:pt x="510" y="447"/>
                  </a:lnTo>
                  <a:cubicBezTo>
                    <a:pt x="515" y="451"/>
                    <a:pt x="515" y="457"/>
                    <a:pt x="511" y="462"/>
                  </a:cubicBezTo>
                  <a:cubicBezTo>
                    <a:pt x="507" y="466"/>
                    <a:pt x="501" y="466"/>
                    <a:pt x="496" y="462"/>
                  </a:cubicBezTo>
                  <a:lnTo>
                    <a:pt x="385" y="362"/>
                  </a:lnTo>
                  <a:cubicBezTo>
                    <a:pt x="381" y="359"/>
                    <a:pt x="381" y="352"/>
                    <a:pt x="385" y="347"/>
                  </a:cubicBezTo>
                  <a:cubicBezTo>
                    <a:pt x="388" y="343"/>
                    <a:pt x="395" y="343"/>
                    <a:pt x="400" y="347"/>
                  </a:cubicBezTo>
                  <a:close/>
                  <a:moveTo>
                    <a:pt x="590" y="518"/>
                  </a:moveTo>
                  <a:lnTo>
                    <a:pt x="701" y="618"/>
                  </a:lnTo>
                  <a:cubicBezTo>
                    <a:pt x="705" y="622"/>
                    <a:pt x="705" y="629"/>
                    <a:pt x="701" y="633"/>
                  </a:cubicBezTo>
                  <a:cubicBezTo>
                    <a:pt x="697" y="637"/>
                    <a:pt x="691" y="638"/>
                    <a:pt x="686" y="634"/>
                  </a:cubicBezTo>
                  <a:lnTo>
                    <a:pt x="575" y="534"/>
                  </a:lnTo>
                  <a:cubicBezTo>
                    <a:pt x="571" y="530"/>
                    <a:pt x="571" y="523"/>
                    <a:pt x="575" y="519"/>
                  </a:cubicBezTo>
                  <a:cubicBezTo>
                    <a:pt x="579" y="514"/>
                    <a:pt x="585" y="514"/>
                    <a:pt x="590" y="518"/>
                  </a:cubicBezTo>
                  <a:close/>
                  <a:moveTo>
                    <a:pt x="780" y="689"/>
                  </a:moveTo>
                  <a:lnTo>
                    <a:pt x="891" y="789"/>
                  </a:lnTo>
                  <a:cubicBezTo>
                    <a:pt x="895" y="793"/>
                    <a:pt x="896" y="800"/>
                    <a:pt x="892" y="804"/>
                  </a:cubicBezTo>
                  <a:cubicBezTo>
                    <a:pt x="888" y="809"/>
                    <a:pt x="881" y="809"/>
                    <a:pt x="877" y="805"/>
                  </a:cubicBezTo>
                  <a:lnTo>
                    <a:pt x="766" y="705"/>
                  </a:lnTo>
                  <a:cubicBezTo>
                    <a:pt x="761" y="701"/>
                    <a:pt x="761" y="695"/>
                    <a:pt x="765" y="690"/>
                  </a:cubicBezTo>
                  <a:cubicBezTo>
                    <a:pt x="769" y="686"/>
                    <a:pt x="775" y="685"/>
                    <a:pt x="780" y="689"/>
                  </a:cubicBezTo>
                  <a:close/>
                  <a:moveTo>
                    <a:pt x="970" y="861"/>
                  </a:moveTo>
                  <a:lnTo>
                    <a:pt x="1081" y="961"/>
                  </a:lnTo>
                  <a:cubicBezTo>
                    <a:pt x="1085" y="965"/>
                    <a:pt x="1086" y="972"/>
                    <a:pt x="1082" y="976"/>
                  </a:cubicBezTo>
                  <a:cubicBezTo>
                    <a:pt x="1078" y="980"/>
                    <a:pt x="1071" y="981"/>
                    <a:pt x="1067" y="977"/>
                  </a:cubicBezTo>
                  <a:lnTo>
                    <a:pt x="956" y="877"/>
                  </a:lnTo>
                  <a:cubicBezTo>
                    <a:pt x="951" y="873"/>
                    <a:pt x="951" y="866"/>
                    <a:pt x="955" y="862"/>
                  </a:cubicBezTo>
                  <a:cubicBezTo>
                    <a:pt x="959" y="857"/>
                    <a:pt x="966" y="857"/>
                    <a:pt x="970" y="861"/>
                  </a:cubicBezTo>
                  <a:close/>
                  <a:moveTo>
                    <a:pt x="1160" y="1032"/>
                  </a:moveTo>
                  <a:lnTo>
                    <a:pt x="1271" y="1132"/>
                  </a:lnTo>
                  <a:cubicBezTo>
                    <a:pt x="1275" y="1136"/>
                    <a:pt x="1276" y="1143"/>
                    <a:pt x="1272" y="1147"/>
                  </a:cubicBezTo>
                  <a:cubicBezTo>
                    <a:pt x="1268" y="1152"/>
                    <a:pt x="1261" y="1152"/>
                    <a:pt x="1257" y="1148"/>
                  </a:cubicBezTo>
                  <a:lnTo>
                    <a:pt x="1146" y="1048"/>
                  </a:lnTo>
                  <a:cubicBezTo>
                    <a:pt x="1142" y="1044"/>
                    <a:pt x="1141" y="1037"/>
                    <a:pt x="1145" y="1033"/>
                  </a:cubicBezTo>
                  <a:cubicBezTo>
                    <a:pt x="1149" y="1029"/>
                    <a:pt x="1156" y="1028"/>
                    <a:pt x="1160" y="1032"/>
                  </a:cubicBezTo>
                  <a:close/>
                  <a:moveTo>
                    <a:pt x="1350" y="1204"/>
                  </a:moveTo>
                  <a:lnTo>
                    <a:pt x="1461" y="1304"/>
                  </a:lnTo>
                  <a:cubicBezTo>
                    <a:pt x="1466" y="1308"/>
                    <a:pt x="1466" y="1314"/>
                    <a:pt x="1462" y="1319"/>
                  </a:cubicBezTo>
                  <a:cubicBezTo>
                    <a:pt x="1458" y="1323"/>
                    <a:pt x="1451" y="1323"/>
                    <a:pt x="1447" y="1319"/>
                  </a:cubicBezTo>
                  <a:lnTo>
                    <a:pt x="1336" y="1219"/>
                  </a:lnTo>
                  <a:cubicBezTo>
                    <a:pt x="1332" y="1216"/>
                    <a:pt x="1331" y="1209"/>
                    <a:pt x="1335" y="1204"/>
                  </a:cubicBezTo>
                  <a:cubicBezTo>
                    <a:pt x="1339" y="1200"/>
                    <a:pt x="1346" y="1200"/>
                    <a:pt x="1350" y="1204"/>
                  </a:cubicBezTo>
                  <a:close/>
                  <a:moveTo>
                    <a:pt x="1540" y="1375"/>
                  </a:moveTo>
                  <a:lnTo>
                    <a:pt x="1651" y="1475"/>
                  </a:lnTo>
                  <a:cubicBezTo>
                    <a:pt x="1656" y="1479"/>
                    <a:pt x="1656" y="1486"/>
                    <a:pt x="1652" y="1490"/>
                  </a:cubicBezTo>
                  <a:cubicBezTo>
                    <a:pt x="1648" y="1494"/>
                    <a:pt x="1641" y="1495"/>
                    <a:pt x="1637" y="1491"/>
                  </a:cubicBezTo>
                  <a:lnTo>
                    <a:pt x="1526" y="1391"/>
                  </a:lnTo>
                  <a:cubicBezTo>
                    <a:pt x="1522" y="1387"/>
                    <a:pt x="1521" y="1380"/>
                    <a:pt x="1525" y="1376"/>
                  </a:cubicBezTo>
                  <a:cubicBezTo>
                    <a:pt x="1529" y="1371"/>
                    <a:pt x="1536" y="1371"/>
                    <a:pt x="1540" y="1375"/>
                  </a:cubicBezTo>
                  <a:close/>
                  <a:moveTo>
                    <a:pt x="1731" y="1546"/>
                  </a:moveTo>
                  <a:lnTo>
                    <a:pt x="1736" y="1551"/>
                  </a:lnTo>
                  <a:cubicBezTo>
                    <a:pt x="1740" y="1555"/>
                    <a:pt x="1741" y="1562"/>
                    <a:pt x="1737" y="1566"/>
                  </a:cubicBezTo>
                  <a:cubicBezTo>
                    <a:pt x="1733" y="1571"/>
                    <a:pt x="1726" y="1571"/>
                    <a:pt x="1722" y="1567"/>
                  </a:cubicBezTo>
                  <a:lnTo>
                    <a:pt x="1716" y="1562"/>
                  </a:lnTo>
                  <a:cubicBezTo>
                    <a:pt x="1712" y="1558"/>
                    <a:pt x="1712" y="1552"/>
                    <a:pt x="1716" y="1547"/>
                  </a:cubicBezTo>
                  <a:cubicBezTo>
                    <a:pt x="1719" y="1543"/>
                    <a:pt x="1726" y="1543"/>
                    <a:pt x="1731" y="1546"/>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1" name="Freeform 130">
              <a:extLst>
                <a:ext uri="{FF2B5EF4-FFF2-40B4-BE49-F238E27FC236}">
                  <a16:creationId xmlns:a16="http://schemas.microsoft.com/office/drawing/2014/main" id="{34C22052-79C3-4C70-A03E-BE4D5D57468C}"/>
                </a:ext>
              </a:extLst>
            </p:cNvPr>
            <p:cNvSpPr>
              <a:spLocks/>
            </p:cNvSpPr>
            <p:nvPr/>
          </p:nvSpPr>
          <p:spPr bwMode="auto">
            <a:xfrm>
              <a:off x="1319" y="3685"/>
              <a:ext cx="46" cy="44"/>
            </a:xfrm>
            <a:custGeom>
              <a:avLst/>
              <a:gdLst>
                <a:gd name="T0" fmla="*/ 28 w 46"/>
                <a:gd name="T1" fmla="*/ 0 h 44"/>
                <a:gd name="T2" fmla="*/ 46 w 46"/>
                <a:gd name="T3" fmla="*/ 44 h 44"/>
                <a:gd name="T4" fmla="*/ 0 w 46"/>
                <a:gd name="T5" fmla="*/ 32 h 44"/>
                <a:gd name="T6" fmla="*/ 28 w 46"/>
                <a:gd name="T7" fmla="*/ 0 h 44"/>
              </a:gdLst>
              <a:ahLst/>
              <a:cxnLst>
                <a:cxn ang="0">
                  <a:pos x="T0" y="T1"/>
                </a:cxn>
                <a:cxn ang="0">
                  <a:pos x="T2" y="T3"/>
                </a:cxn>
                <a:cxn ang="0">
                  <a:pos x="T4" y="T5"/>
                </a:cxn>
                <a:cxn ang="0">
                  <a:pos x="T6" y="T7"/>
                </a:cxn>
              </a:cxnLst>
              <a:rect l="0" t="0" r="r" b="b"/>
              <a:pathLst>
                <a:path w="46" h="44">
                  <a:moveTo>
                    <a:pt x="28" y="0"/>
                  </a:moveTo>
                  <a:lnTo>
                    <a:pt x="46" y="44"/>
                  </a:lnTo>
                  <a:lnTo>
                    <a:pt x="0" y="32"/>
                  </a:lnTo>
                  <a:lnTo>
                    <a:pt x="28"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2" name="Freeform 131">
              <a:extLst>
                <a:ext uri="{FF2B5EF4-FFF2-40B4-BE49-F238E27FC236}">
                  <a16:creationId xmlns:a16="http://schemas.microsoft.com/office/drawing/2014/main" id="{BF8E3A27-2935-4759-A216-30876F9797C7}"/>
                </a:ext>
              </a:extLst>
            </p:cNvPr>
            <p:cNvSpPr>
              <a:spLocks noEditPoints="1"/>
            </p:cNvSpPr>
            <p:nvPr/>
          </p:nvSpPr>
          <p:spPr bwMode="auto">
            <a:xfrm>
              <a:off x="846" y="3261"/>
              <a:ext cx="641" cy="444"/>
            </a:xfrm>
            <a:custGeom>
              <a:avLst/>
              <a:gdLst>
                <a:gd name="T0" fmla="*/ 141 w 2256"/>
                <a:gd name="T1" fmla="*/ 88 h 1560"/>
                <a:gd name="T2" fmla="*/ 129 w 2256"/>
                <a:gd name="T3" fmla="*/ 105 h 1560"/>
                <a:gd name="T4" fmla="*/ 3 w 2256"/>
                <a:gd name="T5" fmla="*/ 6 h 1560"/>
                <a:gd name="T6" fmla="*/ 229 w 2256"/>
                <a:gd name="T7" fmla="*/ 148 h 1560"/>
                <a:gd name="T8" fmla="*/ 355 w 2256"/>
                <a:gd name="T9" fmla="*/ 248 h 1560"/>
                <a:gd name="T10" fmla="*/ 217 w 2256"/>
                <a:gd name="T11" fmla="*/ 166 h 1560"/>
                <a:gd name="T12" fmla="*/ 229 w 2256"/>
                <a:gd name="T13" fmla="*/ 148 h 1560"/>
                <a:gd name="T14" fmla="*/ 563 w 2256"/>
                <a:gd name="T15" fmla="*/ 378 h 1560"/>
                <a:gd name="T16" fmla="*/ 551 w 2256"/>
                <a:gd name="T17" fmla="*/ 396 h 1560"/>
                <a:gd name="T18" fmla="*/ 425 w 2256"/>
                <a:gd name="T19" fmla="*/ 296 h 1560"/>
                <a:gd name="T20" fmla="*/ 651 w 2256"/>
                <a:gd name="T21" fmla="*/ 438 h 1560"/>
                <a:gd name="T22" fmla="*/ 777 w 2256"/>
                <a:gd name="T23" fmla="*/ 538 h 1560"/>
                <a:gd name="T24" fmla="*/ 639 w 2256"/>
                <a:gd name="T25" fmla="*/ 456 h 1560"/>
                <a:gd name="T26" fmla="*/ 651 w 2256"/>
                <a:gd name="T27" fmla="*/ 438 h 1560"/>
                <a:gd name="T28" fmla="*/ 985 w 2256"/>
                <a:gd name="T29" fmla="*/ 668 h 1560"/>
                <a:gd name="T30" fmla="*/ 973 w 2256"/>
                <a:gd name="T31" fmla="*/ 686 h 1560"/>
                <a:gd name="T32" fmla="*/ 847 w 2256"/>
                <a:gd name="T33" fmla="*/ 586 h 1560"/>
                <a:gd name="T34" fmla="*/ 1073 w 2256"/>
                <a:gd name="T35" fmla="*/ 729 h 1560"/>
                <a:gd name="T36" fmla="*/ 1198 w 2256"/>
                <a:gd name="T37" fmla="*/ 828 h 1560"/>
                <a:gd name="T38" fmla="*/ 1060 w 2256"/>
                <a:gd name="T39" fmla="*/ 746 h 1560"/>
                <a:gd name="T40" fmla="*/ 1073 w 2256"/>
                <a:gd name="T41" fmla="*/ 729 h 1560"/>
                <a:gd name="T42" fmla="*/ 1406 w 2256"/>
                <a:gd name="T43" fmla="*/ 959 h 1560"/>
                <a:gd name="T44" fmla="*/ 1394 w 2256"/>
                <a:gd name="T45" fmla="*/ 976 h 1560"/>
                <a:gd name="T46" fmla="*/ 1269 w 2256"/>
                <a:gd name="T47" fmla="*/ 877 h 1560"/>
                <a:gd name="T48" fmla="*/ 1494 w 2256"/>
                <a:gd name="T49" fmla="*/ 1019 h 1560"/>
                <a:gd name="T50" fmla="*/ 1620 w 2256"/>
                <a:gd name="T51" fmla="*/ 1119 h 1560"/>
                <a:gd name="T52" fmla="*/ 1482 w 2256"/>
                <a:gd name="T53" fmla="*/ 1037 h 1560"/>
                <a:gd name="T54" fmla="*/ 1494 w 2256"/>
                <a:gd name="T55" fmla="*/ 1019 h 1560"/>
                <a:gd name="T56" fmla="*/ 1828 w 2256"/>
                <a:gd name="T57" fmla="*/ 1249 h 1560"/>
                <a:gd name="T58" fmla="*/ 1816 w 2256"/>
                <a:gd name="T59" fmla="*/ 1266 h 1560"/>
                <a:gd name="T60" fmla="*/ 1690 w 2256"/>
                <a:gd name="T61" fmla="*/ 1167 h 1560"/>
                <a:gd name="T62" fmla="*/ 1916 w 2256"/>
                <a:gd name="T63" fmla="*/ 1309 h 1560"/>
                <a:gd name="T64" fmla="*/ 2042 w 2256"/>
                <a:gd name="T65" fmla="*/ 1409 h 1560"/>
                <a:gd name="T66" fmla="*/ 1904 w 2256"/>
                <a:gd name="T67" fmla="*/ 1327 h 1560"/>
                <a:gd name="T68" fmla="*/ 1916 w 2256"/>
                <a:gd name="T69" fmla="*/ 1309 h 1560"/>
                <a:gd name="T70" fmla="*/ 2250 w 2256"/>
                <a:gd name="T71" fmla="*/ 1539 h 1560"/>
                <a:gd name="T72" fmla="*/ 2238 w 2256"/>
                <a:gd name="T73" fmla="*/ 1557 h 1560"/>
                <a:gd name="T74" fmla="*/ 2112 w 2256"/>
                <a:gd name="T75" fmla="*/ 1457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56" h="1560">
                  <a:moveTo>
                    <a:pt x="18" y="3"/>
                  </a:moveTo>
                  <a:lnTo>
                    <a:pt x="141" y="88"/>
                  </a:lnTo>
                  <a:cubicBezTo>
                    <a:pt x="146" y="91"/>
                    <a:pt x="147" y="98"/>
                    <a:pt x="144" y="102"/>
                  </a:cubicBezTo>
                  <a:cubicBezTo>
                    <a:pt x="141" y="107"/>
                    <a:pt x="134" y="109"/>
                    <a:pt x="129" y="105"/>
                  </a:cubicBezTo>
                  <a:lnTo>
                    <a:pt x="6" y="21"/>
                  </a:lnTo>
                  <a:cubicBezTo>
                    <a:pt x="1" y="17"/>
                    <a:pt x="0" y="11"/>
                    <a:pt x="3" y="6"/>
                  </a:cubicBezTo>
                  <a:cubicBezTo>
                    <a:pt x="7" y="1"/>
                    <a:pt x="13" y="0"/>
                    <a:pt x="18" y="3"/>
                  </a:cubicBezTo>
                  <a:close/>
                  <a:moveTo>
                    <a:pt x="229" y="148"/>
                  </a:moveTo>
                  <a:lnTo>
                    <a:pt x="352" y="233"/>
                  </a:lnTo>
                  <a:cubicBezTo>
                    <a:pt x="357" y="236"/>
                    <a:pt x="358" y="243"/>
                    <a:pt x="355" y="248"/>
                  </a:cubicBezTo>
                  <a:cubicBezTo>
                    <a:pt x="351" y="252"/>
                    <a:pt x="345" y="254"/>
                    <a:pt x="340" y="250"/>
                  </a:cubicBezTo>
                  <a:lnTo>
                    <a:pt x="217" y="166"/>
                  </a:lnTo>
                  <a:cubicBezTo>
                    <a:pt x="212" y="162"/>
                    <a:pt x="211" y="156"/>
                    <a:pt x="214" y="151"/>
                  </a:cubicBezTo>
                  <a:cubicBezTo>
                    <a:pt x="218" y="146"/>
                    <a:pt x="224" y="145"/>
                    <a:pt x="229" y="148"/>
                  </a:cubicBezTo>
                  <a:close/>
                  <a:moveTo>
                    <a:pt x="440" y="293"/>
                  </a:moveTo>
                  <a:lnTo>
                    <a:pt x="563" y="378"/>
                  </a:lnTo>
                  <a:cubicBezTo>
                    <a:pt x="568" y="381"/>
                    <a:pt x="569" y="388"/>
                    <a:pt x="566" y="393"/>
                  </a:cubicBezTo>
                  <a:cubicBezTo>
                    <a:pt x="562" y="398"/>
                    <a:pt x="556" y="399"/>
                    <a:pt x="551" y="396"/>
                  </a:cubicBezTo>
                  <a:lnTo>
                    <a:pt x="428" y="311"/>
                  </a:lnTo>
                  <a:cubicBezTo>
                    <a:pt x="423" y="307"/>
                    <a:pt x="422" y="301"/>
                    <a:pt x="425" y="296"/>
                  </a:cubicBezTo>
                  <a:cubicBezTo>
                    <a:pt x="428" y="291"/>
                    <a:pt x="435" y="290"/>
                    <a:pt x="440" y="293"/>
                  </a:cubicBezTo>
                  <a:close/>
                  <a:moveTo>
                    <a:pt x="651" y="438"/>
                  </a:moveTo>
                  <a:lnTo>
                    <a:pt x="774" y="523"/>
                  </a:lnTo>
                  <a:cubicBezTo>
                    <a:pt x="779" y="526"/>
                    <a:pt x="780" y="533"/>
                    <a:pt x="777" y="538"/>
                  </a:cubicBezTo>
                  <a:cubicBezTo>
                    <a:pt x="773" y="543"/>
                    <a:pt x="767" y="544"/>
                    <a:pt x="762" y="541"/>
                  </a:cubicBezTo>
                  <a:lnTo>
                    <a:pt x="639" y="456"/>
                  </a:lnTo>
                  <a:cubicBezTo>
                    <a:pt x="634" y="453"/>
                    <a:pt x="633" y="446"/>
                    <a:pt x="636" y="441"/>
                  </a:cubicBezTo>
                  <a:cubicBezTo>
                    <a:pt x="639" y="436"/>
                    <a:pt x="646" y="435"/>
                    <a:pt x="651" y="438"/>
                  </a:cubicBezTo>
                  <a:close/>
                  <a:moveTo>
                    <a:pt x="862" y="584"/>
                  </a:moveTo>
                  <a:lnTo>
                    <a:pt x="985" y="668"/>
                  </a:lnTo>
                  <a:cubicBezTo>
                    <a:pt x="990" y="672"/>
                    <a:pt x="991" y="678"/>
                    <a:pt x="987" y="683"/>
                  </a:cubicBezTo>
                  <a:cubicBezTo>
                    <a:pt x="984" y="688"/>
                    <a:pt x="977" y="689"/>
                    <a:pt x="973" y="686"/>
                  </a:cubicBezTo>
                  <a:lnTo>
                    <a:pt x="850" y="601"/>
                  </a:lnTo>
                  <a:cubicBezTo>
                    <a:pt x="845" y="598"/>
                    <a:pt x="843" y="591"/>
                    <a:pt x="847" y="586"/>
                  </a:cubicBezTo>
                  <a:cubicBezTo>
                    <a:pt x="850" y="581"/>
                    <a:pt x="857" y="580"/>
                    <a:pt x="862" y="584"/>
                  </a:cubicBezTo>
                  <a:close/>
                  <a:moveTo>
                    <a:pt x="1073" y="729"/>
                  </a:moveTo>
                  <a:lnTo>
                    <a:pt x="1196" y="813"/>
                  </a:lnTo>
                  <a:cubicBezTo>
                    <a:pt x="1200" y="817"/>
                    <a:pt x="1202" y="823"/>
                    <a:pt x="1198" y="828"/>
                  </a:cubicBezTo>
                  <a:cubicBezTo>
                    <a:pt x="1195" y="833"/>
                    <a:pt x="1188" y="834"/>
                    <a:pt x="1183" y="831"/>
                  </a:cubicBezTo>
                  <a:lnTo>
                    <a:pt x="1060" y="746"/>
                  </a:lnTo>
                  <a:cubicBezTo>
                    <a:pt x="1056" y="743"/>
                    <a:pt x="1054" y="736"/>
                    <a:pt x="1058" y="731"/>
                  </a:cubicBezTo>
                  <a:cubicBezTo>
                    <a:pt x="1061" y="727"/>
                    <a:pt x="1068" y="725"/>
                    <a:pt x="1073" y="729"/>
                  </a:cubicBezTo>
                  <a:close/>
                  <a:moveTo>
                    <a:pt x="1283" y="874"/>
                  </a:moveTo>
                  <a:lnTo>
                    <a:pt x="1406" y="959"/>
                  </a:lnTo>
                  <a:cubicBezTo>
                    <a:pt x="1411" y="962"/>
                    <a:pt x="1412" y="969"/>
                    <a:pt x="1409" y="973"/>
                  </a:cubicBezTo>
                  <a:cubicBezTo>
                    <a:pt x="1406" y="978"/>
                    <a:pt x="1399" y="979"/>
                    <a:pt x="1394" y="976"/>
                  </a:cubicBezTo>
                  <a:lnTo>
                    <a:pt x="1271" y="891"/>
                  </a:lnTo>
                  <a:cubicBezTo>
                    <a:pt x="1266" y="888"/>
                    <a:pt x="1265" y="881"/>
                    <a:pt x="1269" y="877"/>
                  </a:cubicBezTo>
                  <a:cubicBezTo>
                    <a:pt x="1272" y="872"/>
                    <a:pt x="1279" y="871"/>
                    <a:pt x="1283" y="874"/>
                  </a:cubicBezTo>
                  <a:close/>
                  <a:moveTo>
                    <a:pt x="1494" y="1019"/>
                  </a:moveTo>
                  <a:lnTo>
                    <a:pt x="1617" y="1104"/>
                  </a:lnTo>
                  <a:cubicBezTo>
                    <a:pt x="1622" y="1107"/>
                    <a:pt x="1623" y="1114"/>
                    <a:pt x="1620" y="1119"/>
                  </a:cubicBezTo>
                  <a:cubicBezTo>
                    <a:pt x="1617" y="1123"/>
                    <a:pt x="1610" y="1125"/>
                    <a:pt x="1605" y="1121"/>
                  </a:cubicBezTo>
                  <a:lnTo>
                    <a:pt x="1482" y="1037"/>
                  </a:lnTo>
                  <a:cubicBezTo>
                    <a:pt x="1477" y="1033"/>
                    <a:pt x="1476" y="1027"/>
                    <a:pt x="1479" y="1022"/>
                  </a:cubicBezTo>
                  <a:cubicBezTo>
                    <a:pt x="1483" y="1017"/>
                    <a:pt x="1489" y="1016"/>
                    <a:pt x="1494" y="1019"/>
                  </a:cubicBezTo>
                  <a:close/>
                  <a:moveTo>
                    <a:pt x="1705" y="1164"/>
                  </a:moveTo>
                  <a:lnTo>
                    <a:pt x="1828" y="1249"/>
                  </a:lnTo>
                  <a:cubicBezTo>
                    <a:pt x="1833" y="1252"/>
                    <a:pt x="1834" y="1259"/>
                    <a:pt x="1831" y="1264"/>
                  </a:cubicBezTo>
                  <a:cubicBezTo>
                    <a:pt x="1828" y="1269"/>
                    <a:pt x="1821" y="1270"/>
                    <a:pt x="1816" y="1266"/>
                  </a:cubicBezTo>
                  <a:lnTo>
                    <a:pt x="1693" y="1182"/>
                  </a:lnTo>
                  <a:cubicBezTo>
                    <a:pt x="1688" y="1178"/>
                    <a:pt x="1687" y="1172"/>
                    <a:pt x="1690" y="1167"/>
                  </a:cubicBezTo>
                  <a:cubicBezTo>
                    <a:pt x="1694" y="1162"/>
                    <a:pt x="1700" y="1161"/>
                    <a:pt x="1705" y="1164"/>
                  </a:cubicBezTo>
                  <a:close/>
                  <a:moveTo>
                    <a:pt x="1916" y="1309"/>
                  </a:moveTo>
                  <a:lnTo>
                    <a:pt x="2039" y="1394"/>
                  </a:lnTo>
                  <a:cubicBezTo>
                    <a:pt x="2044" y="1397"/>
                    <a:pt x="2045" y="1404"/>
                    <a:pt x="2042" y="1409"/>
                  </a:cubicBezTo>
                  <a:cubicBezTo>
                    <a:pt x="2038" y="1414"/>
                    <a:pt x="2032" y="1415"/>
                    <a:pt x="2027" y="1412"/>
                  </a:cubicBezTo>
                  <a:lnTo>
                    <a:pt x="1904" y="1327"/>
                  </a:lnTo>
                  <a:cubicBezTo>
                    <a:pt x="1899" y="1324"/>
                    <a:pt x="1898" y="1317"/>
                    <a:pt x="1901" y="1312"/>
                  </a:cubicBezTo>
                  <a:cubicBezTo>
                    <a:pt x="1905" y="1307"/>
                    <a:pt x="1911" y="1306"/>
                    <a:pt x="1916" y="1309"/>
                  </a:cubicBezTo>
                  <a:close/>
                  <a:moveTo>
                    <a:pt x="2127" y="1454"/>
                  </a:moveTo>
                  <a:lnTo>
                    <a:pt x="2250" y="1539"/>
                  </a:lnTo>
                  <a:cubicBezTo>
                    <a:pt x="2255" y="1543"/>
                    <a:pt x="2256" y="1549"/>
                    <a:pt x="2253" y="1554"/>
                  </a:cubicBezTo>
                  <a:cubicBezTo>
                    <a:pt x="2249" y="1559"/>
                    <a:pt x="2243" y="1560"/>
                    <a:pt x="2238" y="1557"/>
                  </a:cubicBezTo>
                  <a:lnTo>
                    <a:pt x="2115" y="1472"/>
                  </a:lnTo>
                  <a:cubicBezTo>
                    <a:pt x="2110" y="1469"/>
                    <a:pt x="2109" y="1462"/>
                    <a:pt x="2112" y="1457"/>
                  </a:cubicBezTo>
                  <a:cubicBezTo>
                    <a:pt x="2115" y="1452"/>
                    <a:pt x="2122" y="1451"/>
                    <a:pt x="2127" y="1454"/>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3" name="Freeform 132">
              <a:extLst>
                <a:ext uri="{FF2B5EF4-FFF2-40B4-BE49-F238E27FC236}">
                  <a16:creationId xmlns:a16="http://schemas.microsoft.com/office/drawing/2014/main" id="{817176EE-70F5-4614-8839-14F154FB038F}"/>
                </a:ext>
              </a:extLst>
            </p:cNvPr>
            <p:cNvSpPr>
              <a:spLocks/>
            </p:cNvSpPr>
            <p:nvPr/>
          </p:nvSpPr>
          <p:spPr bwMode="auto">
            <a:xfrm>
              <a:off x="1477" y="3688"/>
              <a:ext cx="48" cy="41"/>
            </a:xfrm>
            <a:custGeom>
              <a:avLst/>
              <a:gdLst>
                <a:gd name="T0" fmla="*/ 24 w 48"/>
                <a:gd name="T1" fmla="*/ 0 h 41"/>
                <a:gd name="T2" fmla="*/ 48 w 48"/>
                <a:gd name="T3" fmla="*/ 41 h 41"/>
                <a:gd name="T4" fmla="*/ 0 w 48"/>
                <a:gd name="T5" fmla="*/ 35 h 41"/>
                <a:gd name="T6" fmla="*/ 24 w 48"/>
                <a:gd name="T7" fmla="*/ 0 h 41"/>
              </a:gdLst>
              <a:ahLst/>
              <a:cxnLst>
                <a:cxn ang="0">
                  <a:pos x="T0" y="T1"/>
                </a:cxn>
                <a:cxn ang="0">
                  <a:pos x="T2" y="T3"/>
                </a:cxn>
                <a:cxn ang="0">
                  <a:pos x="T4" y="T5"/>
                </a:cxn>
                <a:cxn ang="0">
                  <a:pos x="T6" y="T7"/>
                </a:cxn>
              </a:cxnLst>
              <a:rect l="0" t="0" r="r" b="b"/>
              <a:pathLst>
                <a:path w="48" h="41">
                  <a:moveTo>
                    <a:pt x="24" y="0"/>
                  </a:moveTo>
                  <a:lnTo>
                    <a:pt x="48" y="41"/>
                  </a:lnTo>
                  <a:lnTo>
                    <a:pt x="0" y="35"/>
                  </a:lnTo>
                  <a:lnTo>
                    <a:pt x="24"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157" name="Picture 133">
              <a:extLst>
                <a:ext uri="{FF2B5EF4-FFF2-40B4-BE49-F238E27FC236}">
                  <a16:creationId xmlns:a16="http://schemas.microsoft.com/office/drawing/2014/main" id="{928992E3-6999-4BC4-A268-433478CFB52B}"/>
                </a:ext>
              </a:extLst>
            </p:cNvPr>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1657" y="2035"/>
              <a:ext cx="1692" cy="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58" name="Picture 134">
              <a:extLst>
                <a:ext uri="{FF2B5EF4-FFF2-40B4-BE49-F238E27FC236}">
                  <a16:creationId xmlns:a16="http://schemas.microsoft.com/office/drawing/2014/main" id="{348344CC-1141-4A68-AAF7-5864E5616387}"/>
                </a:ext>
              </a:extLst>
            </p:cNvPr>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1657" y="2035"/>
              <a:ext cx="1692" cy="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 name="Rectangle 135">
              <a:extLst>
                <a:ext uri="{FF2B5EF4-FFF2-40B4-BE49-F238E27FC236}">
                  <a16:creationId xmlns:a16="http://schemas.microsoft.com/office/drawing/2014/main" id="{338C9159-9381-4E81-8620-2846F473006B}"/>
                </a:ext>
              </a:extLst>
            </p:cNvPr>
            <p:cNvSpPr>
              <a:spLocks noChangeArrowheads="1"/>
            </p:cNvSpPr>
            <p:nvPr/>
          </p:nvSpPr>
          <p:spPr bwMode="auto">
            <a:xfrm>
              <a:off x="1684" y="2049"/>
              <a:ext cx="1633" cy="21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7" name="Freeform 136">
              <a:extLst>
                <a:ext uri="{FF2B5EF4-FFF2-40B4-BE49-F238E27FC236}">
                  <a16:creationId xmlns:a16="http://schemas.microsoft.com/office/drawing/2014/main" id="{83CFE594-2C0B-4746-8616-E7DE52F22D4F}"/>
                </a:ext>
              </a:extLst>
            </p:cNvPr>
            <p:cNvSpPr>
              <a:spLocks noEditPoints="1"/>
            </p:cNvSpPr>
            <p:nvPr/>
          </p:nvSpPr>
          <p:spPr bwMode="auto">
            <a:xfrm>
              <a:off x="1682" y="2046"/>
              <a:ext cx="1637" cy="2155"/>
            </a:xfrm>
            <a:custGeom>
              <a:avLst/>
              <a:gdLst>
                <a:gd name="T0" fmla="*/ 4 w 1637"/>
                <a:gd name="T1" fmla="*/ 149 h 2155"/>
                <a:gd name="T2" fmla="*/ 0 w 1637"/>
                <a:gd name="T3" fmla="*/ 221 h 2155"/>
                <a:gd name="T4" fmla="*/ 4 w 1637"/>
                <a:gd name="T5" fmla="*/ 385 h 2155"/>
                <a:gd name="T6" fmla="*/ 0 w 1637"/>
                <a:gd name="T7" fmla="*/ 531 h 2155"/>
                <a:gd name="T8" fmla="*/ 4 w 1637"/>
                <a:gd name="T9" fmla="*/ 604 h 2155"/>
                <a:gd name="T10" fmla="*/ 4 w 1637"/>
                <a:gd name="T11" fmla="*/ 804 h 2155"/>
                <a:gd name="T12" fmla="*/ 0 w 1637"/>
                <a:gd name="T13" fmla="*/ 877 h 2155"/>
                <a:gd name="T14" fmla="*/ 4 w 1637"/>
                <a:gd name="T15" fmla="*/ 1041 h 2155"/>
                <a:gd name="T16" fmla="*/ 0 w 1637"/>
                <a:gd name="T17" fmla="*/ 1187 h 2155"/>
                <a:gd name="T18" fmla="*/ 4 w 1637"/>
                <a:gd name="T19" fmla="*/ 1260 h 2155"/>
                <a:gd name="T20" fmla="*/ 4 w 1637"/>
                <a:gd name="T21" fmla="*/ 1460 h 2155"/>
                <a:gd name="T22" fmla="*/ 0 w 1637"/>
                <a:gd name="T23" fmla="*/ 1534 h 2155"/>
                <a:gd name="T24" fmla="*/ 4 w 1637"/>
                <a:gd name="T25" fmla="*/ 1697 h 2155"/>
                <a:gd name="T26" fmla="*/ 0 w 1637"/>
                <a:gd name="T27" fmla="*/ 1843 h 2155"/>
                <a:gd name="T28" fmla="*/ 4 w 1637"/>
                <a:gd name="T29" fmla="*/ 1916 h 2155"/>
                <a:gd name="T30" fmla="*/ 4 w 1637"/>
                <a:gd name="T31" fmla="*/ 2117 h 2155"/>
                <a:gd name="T32" fmla="*/ 39 w 1637"/>
                <a:gd name="T33" fmla="*/ 2151 h 2155"/>
                <a:gd name="T34" fmla="*/ 185 w 1637"/>
                <a:gd name="T35" fmla="*/ 2155 h 2155"/>
                <a:gd name="T36" fmla="*/ 257 w 1637"/>
                <a:gd name="T37" fmla="*/ 2151 h 2155"/>
                <a:gd name="T38" fmla="*/ 457 w 1637"/>
                <a:gd name="T39" fmla="*/ 2151 h 2155"/>
                <a:gd name="T40" fmla="*/ 530 w 1637"/>
                <a:gd name="T41" fmla="*/ 2155 h 2155"/>
                <a:gd name="T42" fmla="*/ 694 w 1637"/>
                <a:gd name="T43" fmla="*/ 2151 h 2155"/>
                <a:gd name="T44" fmla="*/ 840 w 1637"/>
                <a:gd name="T45" fmla="*/ 2155 h 2155"/>
                <a:gd name="T46" fmla="*/ 913 w 1637"/>
                <a:gd name="T47" fmla="*/ 2151 h 2155"/>
                <a:gd name="T48" fmla="*/ 1113 w 1637"/>
                <a:gd name="T49" fmla="*/ 2151 h 2155"/>
                <a:gd name="T50" fmla="*/ 1186 w 1637"/>
                <a:gd name="T51" fmla="*/ 2155 h 2155"/>
                <a:gd name="T52" fmla="*/ 1350 w 1637"/>
                <a:gd name="T53" fmla="*/ 2151 h 2155"/>
                <a:gd name="T54" fmla="*/ 1496 w 1637"/>
                <a:gd name="T55" fmla="*/ 2155 h 2155"/>
                <a:gd name="T56" fmla="*/ 1568 w 1637"/>
                <a:gd name="T57" fmla="*/ 2151 h 2155"/>
                <a:gd name="T58" fmla="*/ 1637 w 1637"/>
                <a:gd name="T59" fmla="*/ 2110 h 2155"/>
                <a:gd name="T60" fmla="*/ 1633 w 1637"/>
                <a:gd name="T61" fmla="*/ 1946 h 2155"/>
                <a:gd name="T62" fmla="*/ 1637 w 1637"/>
                <a:gd name="T63" fmla="*/ 1801 h 2155"/>
                <a:gd name="T64" fmla="*/ 1633 w 1637"/>
                <a:gd name="T65" fmla="*/ 1728 h 2155"/>
                <a:gd name="T66" fmla="*/ 1633 w 1637"/>
                <a:gd name="T67" fmla="*/ 1527 h 2155"/>
                <a:gd name="T68" fmla="*/ 1637 w 1637"/>
                <a:gd name="T69" fmla="*/ 1454 h 2155"/>
                <a:gd name="T70" fmla="*/ 1633 w 1637"/>
                <a:gd name="T71" fmla="*/ 1290 h 2155"/>
                <a:gd name="T72" fmla="*/ 1637 w 1637"/>
                <a:gd name="T73" fmla="*/ 1144 h 2155"/>
                <a:gd name="T74" fmla="*/ 1633 w 1637"/>
                <a:gd name="T75" fmla="*/ 1072 h 2155"/>
                <a:gd name="T76" fmla="*/ 1633 w 1637"/>
                <a:gd name="T77" fmla="*/ 871 h 2155"/>
                <a:gd name="T78" fmla="*/ 1637 w 1637"/>
                <a:gd name="T79" fmla="*/ 798 h 2155"/>
                <a:gd name="T80" fmla="*/ 1633 w 1637"/>
                <a:gd name="T81" fmla="*/ 634 h 2155"/>
                <a:gd name="T82" fmla="*/ 1637 w 1637"/>
                <a:gd name="T83" fmla="*/ 488 h 2155"/>
                <a:gd name="T84" fmla="*/ 1633 w 1637"/>
                <a:gd name="T85" fmla="*/ 416 h 2155"/>
                <a:gd name="T86" fmla="*/ 1633 w 1637"/>
                <a:gd name="T87" fmla="*/ 215 h 2155"/>
                <a:gd name="T88" fmla="*/ 1637 w 1637"/>
                <a:gd name="T89" fmla="*/ 142 h 2155"/>
                <a:gd name="T90" fmla="*/ 1637 w 1637"/>
                <a:gd name="T91" fmla="*/ 0 h 2155"/>
                <a:gd name="T92" fmla="*/ 1556 w 1637"/>
                <a:gd name="T93" fmla="*/ 5 h 2155"/>
                <a:gd name="T94" fmla="*/ 1356 w 1637"/>
                <a:gd name="T95" fmla="*/ 5 h 2155"/>
                <a:gd name="T96" fmla="*/ 1283 w 1637"/>
                <a:gd name="T97" fmla="*/ 0 h 2155"/>
                <a:gd name="T98" fmla="*/ 1119 w 1637"/>
                <a:gd name="T99" fmla="*/ 5 h 2155"/>
                <a:gd name="T100" fmla="*/ 973 w 1637"/>
                <a:gd name="T101" fmla="*/ 0 h 2155"/>
                <a:gd name="T102" fmla="*/ 901 w 1637"/>
                <a:gd name="T103" fmla="*/ 5 h 2155"/>
                <a:gd name="T104" fmla="*/ 700 w 1637"/>
                <a:gd name="T105" fmla="*/ 5 h 2155"/>
                <a:gd name="T106" fmla="*/ 627 w 1637"/>
                <a:gd name="T107" fmla="*/ 0 h 2155"/>
                <a:gd name="T108" fmla="*/ 463 w 1637"/>
                <a:gd name="T109" fmla="*/ 5 h 2155"/>
                <a:gd name="T110" fmla="*/ 318 w 1637"/>
                <a:gd name="T111" fmla="*/ 0 h 2155"/>
                <a:gd name="T112" fmla="*/ 245 w 1637"/>
                <a:gd name="T113" fmla="*/ 5 h 2155"/>
                <a:gd name="T114" fmla="*/ 45 w 1637"/>
                <a:gd name="T115" fmla="*/ 5 h 2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7" h="2155">
                  <a:moveTo>
                    <a:pt x="4" y="3"/>
                  </a:moveTo>
                  <a:lnTo>
                    <a:pt x="4" y="39"/>
                  </a:lnTo>
                  <a:lnTo>
                    <a:pt x="0" y="39"/>
                  </a:lnTo>
                  <a:lnTo>
                    <a:pt x="0" y="3"/>
                  </a:lnTo>
                  <a:lnTo>
                    <a:pt x="4" y="3"/>
                  </a:lnTo>
                  <a:close/>
                  <a:moveTo>
                    <a:pt x="4" y="57"/>
                  </a:moveTo>
                  <a:lnTo>
                    <a:pt x="4" y="94"/>
                  </a:lnTo>
                  <a:lnTo>
                    <a:pt x="0" y="94"/>
                  </a:lnTo>
                  <a:lnTo>
                    <a:pt x="0" y="57"/>
                  </a:lnTo>
                  <a:lnTo>
                    <a:pt x="4" y="57"/>
                  </a:lnTo>
                  <a:close/>
                  <a:moveTo>
                    <a:pt x="4" y="112"/>
                  </a:moveTo>
                  <a:lnTo>
                    <a:pt x="4" y="149"/>
                  </a:lnTo>
                  <a:lnTo>
                    <a:pt x="0" y="149"/>
                  </a:lnTo>
                  <a:lnTo>
                    <a:pt x="0" y="112"/>
                  </a:lnTo>
                  <a:lnTo>
                    <a:pt x="4" y="112"/>
                  </a:lnTo>
                  <a:close/>
                  <a:moveTo>
                    <a:pt x="4" y="167"/>
                  </a:moveTo>
                  <a:lnTo>
                    <a:pt x="4" y="203"/>
                  </a:lnTo>
                  <a:lnTo>
                    <a:pt x="0" y="203"/>
                  </a:lnTo>
                  <a:lnTo>
                    <a:pt x="0" y="167"/>
                  </a:lnTo>
                  <a:lnTo>
                    <a:pt x="4" y="167"/>
                  </a:lnTo>
                  <a:close/>
                  <a:moveTo>
                    <a:pt x="4" y="221"/>
                  </a:moveTo>
                  <a:lnTo>
                    <a:pt x="4" y="258"/>
                  </a:lnTo>
                  <a:lnTo>
                    <a:pt x="0" y="258"/>
                  </a:lnTo>
                  <a:lnTo>
                    <a:pt x="0" y="221"/>
                  </a:lnTo>
                  <a:lnTo>
                    <a:pt x="4" y="221"/>
                  </a:lnTo>
                  <a:close/>
                  <a:moveTo>
                    <a:pt x="4" y="276"/>
                  </a:moveTo>
                  <a:lnTo>
                    <a:pt x="4" y="312"/>
                  </a:lnTo>
                  <a:lnTo>
                    <a:pt x="0" y="312"/>
                  </a:lnTo>
                  <a:lnTo>
                    <a:pt x="0" y="276"/>
                  </a:lnTo>
                  <a:lnTo>
                    <a:pt x="4" y="276"/>
                  </a:lnTo>
                  <a:close/>
                  <a:moveTo>
                    <a:pt x="4" y="331"/>
                  </a:moveTo>
                  <a:lnTo>
                    <a:pt x="4" y="367"/>
                  </a:lnTo>
                  <a:lnTo>
                    <a:pt x="0" y="367"/>
                  </a:lnTo>
                  <a:lnTo>
                    <a:pt x="0" y="331"/>
                  </a:lnTo>
                  <a:lnTo>
                    <a:pt x="4" y="331"/>
                  </a:lnTo>
                  <a:close/>
                  <a:moveTo>
                    <a:pt x="4" y="385"/>
                  </a:moveTo>
                  <a:lnTo>
                    <a:pt x="4" y="422"/>
                  </a:lnTo>
                  <a:lnTo>
                    <a:pt x="0" y="422"/>
                  </a:lnTo>
                  <a:lnTo>
                    <a:pt x="0" y="385"/>
                  </a:lnTo>
                  <a:lnTo>
                    <a:pt x="4" y="385"/>
                  </a:lnTo>
                  <a:close/>
                  <a:moveTo>
                    <a:pt x="4" y="440"/>
                  </a:moveTo>
                  <a:lnTo>
                    <a:pt x="4" y="476"/>
                  </a:lnTo>
                  <a:lnTo>
                    <a:pt x="0" y="476"/>
                  </a:lnTo>
                  <a:lnTo>
                    <a:pt x="0" y="440"/>
                  </a:lnTo>
                  <a:lnTo>
                    <a:pt x="4" y="440"/>
                  </a:lnTo>
                  <a:close/>
                  <a:moveTo>
                    <a:pt x="4" y="495"/>
                  </a:moveTo>
                  <a:lnTo>
                    <a:pt x="4" y="531"/>
                  </a:lnTo>
                  <a:lnTo>
                    <a:pt x="0" y="531"/>
                  </a:lnTo>
                  <a:lnTo>
                    <a:pt x="0" y="495"/>
                  </a:lnTo>
                  <a:lnTo>
                    <a:pt x="4" y="495"/>
                  </a:lnTo>
                  <a:close/>
                  <a:moveTo>
                    <a:pt x="4" y="549"/>
                  </a:moveTo>
                  <a:lnTo>
                    <a:pt x="4" y="586"/>
                  </a:lnTo>
                  <a:lnTo>
                    <a:pt x="0" y="586"/>
                  </a:lnTo>
                  <a:lnTo>
                    <a:pt x="0" y="549"/>
                  </a:lnTo>
                  <a:lnTo>
                    <a:pt x="4" y="549"/>
                  </a:lnTo>
                  <a:close/>
                  <a:moveTo>
                    <a:pt x="4" y="604"/>
                  </a:moveTo>
                  <a:lnTo>
                    <a:pt x="4" y="640"/>
                  </a:lnTo>
                  <a:lnTo>
                    <a:pt x="0" y="640"/>
                  </a:lnTo>
                  <a:lnTo>
                    <a:pt x="0" y="604"/>
                  </a:lnTo>
                  <a:lnTo>
                    <a:pt x="4" y="604"/>
                  </a:lnTo>
                  <a:close/>
                  <a:moveTo>
                    <a:pt x="4" y="659"/>
                  </a:moveTo>
                  <a:lnTo>
                    <a:pt x="4" y="695"/>
                  </a:lnTo>
                  <a:lnTo>
                    <a:pt x="0" y="695"/>
                  </a:lnTo>
                  <a:lnTo>
                    <a:pt x="0" y="659"/>
                  </a:lnTo>
                  <a:lnTo>
                    <a:pt x="4" y="659"/>
                  </a:lnTo>
                  <a:close/>
                  <a:moveTo>
                    <a:pt x="4" y="713"/>
                  </a:moveTo>
                  <a:lnTo>
                    <a:pt x="4" y="750"/>
                  </a:lnTo>
                  <a:lnTo>
                    <a:pt x="0" y="750"/>
                  </a:lnTo>
                  <a:lnTo>
                    <a:pt x="0" y="713"/>
                  </a:lnTo>
                  <a:lnTo>
                    <a:pt x="4" y="713"/>
                  </a:lnTo>
                  <a:close/>
                  <a:moveTo>
                    <a:pt x="4" y="768"/>
                  </a:moveTo>
                  <a:lnTo>
                    <a:pt x="4" y="804"/>
                  </a:lnTo>
                  <a:lnTo>
                    <a:pt x="0" y="804"/>
                  </a:lnTo>
                  <a:lnTo>
                    <a:pt x="0" y="768"/>
                  </a:lnTo>
                  <a:lnTo>
                    <a:pt x="4" y="768"/>
                  </a:lnTo>
                  <a:close/>
                  <a:moveTo>
                    <a:pt x="4" y="823"/>
                  </a:moveTo>
                  <a:lnTo>
                    <a:pt x="4" y="859"/>
                  </a:lnTo>
                  <a:lnTo>
                    <a:pt x="0" y="859"/>
                  </a:lnTo>
                  <a:lnTo>
                    <a:pt x="0" y="823"/>
                  </a:lnTo>
                  <a:lnTo>
                    <a:pt x="4" y="823"/>
                  </a:lnTo>
                  <a:close/>
                  <a:moveTo>
                    <a:pt x="4" y="877"/>
                  </a:moveTo>
                  <a:lnTo>
                    <a:pt x="4" y="914"/>
                  </a:lnTo>
                  <a:lnTo>
                    <a:pt x="0" y="914"/>
                  </a:lnTo>
                  <a:lnTo>
                    <a:pt x="0" y="877"/>
                  </a:lnTo>
                  <a:lnTo>
                    <a:pt x="4" y="877"/>
                  </a:lnTo>
                  <a:close/>
                  <a:moveTo>
                    <a:pt x="4" y="932"/>
                  </a:moveTo>
                  <a:lnTo>
                    <a:pt x="4" y="969"/>
                  </a:lnTo>
                  <a:lnTo>
                    <a:pt x="0" y="969"/>
                  </a:lnTo>
                  <a:lnTo>
                    <a:pt x="0" y="932"/>
                  </a:lnTo>
                  <a:lnTo>
                    <a:pt x="4" y="932"/>
                  </a:lnTo>
                  <a:close/>
                  <a:moveTo>
                    <a:pt x="4" y="987"/>
                  </a:moveTo>
                  <a:lnTo>
                    <a:pt x="4" y="1023"/>
                  </a:lnTo>
                  <a:lnTo>
                    <a:pt x="0" y="1023"/>
                  </a:lnTo>
                  <a:lnTo>
                    <a:pt x="0" y="987"/>
                  </a:lnTo>
                  <a:lnTo>
                    <a:pt x="4" y="987"/>
                  </a:lnTo>
                  <a:close/>
                  <a:moveTo>
                    <a:pt x="4" y="1041"/>
                  </a:moveTo>
                  <a:lnTo>
                    <a:pt x="4" y="1078"/>
                  </a:lnTo>
                  <a:lnTo>
                    <a:pt x="0" y="1078"/>
                  </a:lnTo>
                  <a:lnTo>
                    <a:pt x="0" y="1041"/>
                  </a:lnTo>
                  <a:lnTo>
                    <a:pt x="4" y="1041"/>
                  </a:lnTo>
                  <a:close/>
                  <a:moveTo>
                    <a:pt x="4" y="1096"/>
                  </a:moveTo>
                  <a:lnTo>
                    <a:pt x="4" y="1132"/>
                  </a:lnTo>
                  <a:lnTo>
                    <a:pt x="0" y="1132"/>
                  </a:lnTo>
                  <a:lnTo>
                    <a:pt x="0" y="1096"/>
                  </a:lnTo>
                  <a:lnTo>
                    <a:pt x="4" y="1096"/>
                  </a:lnTo>
                  <a:close/>
                  <a:moveTo>
                    <a:pt x="4" y="1151"/>
                  </a:moveTo>
                  <a:lnTo>
                    <a:pt x="4" y="1187"/>
                  </a:lnTo>
                  <a:lnTo>
                    <a:pt x="0" y="1187"/>
                  </a:lnTo>
                  <a:lnTo>
                    <a:pt x="0" y="1151"/>
                  </a:lnTo>
                  <a:lnTo>
                    <a:pt x="4" y="1151"/>
                  </a:lnTo>
                  <a:close/>
                  <a:moveTo>
                    <a:pt x="4" y="1205"/>
                  </a:moveTo>
                  <a:lnTo>
                    <a:pt x="4" y="1242"/>
                  </a:lnTo>
                  <a:lnTo>
                    <a:pt x="0" y="1242"/>
                  </a:lnTo>
                  <a:lnTo>
                    <a:pt x="0" y="1205"/>
                  </a:lnTo>
                  <a:lnTo>
                    <a:pt x="4" y="1205"/>
                  </a:lnTo>
                  <a:close/>
                  <a:moveTo>
                    <a:pt x="4" y="1260"/>
                  </a:moveTo>
                  <a:lnTo>
                    <a:pt x="4" y="1297"/>
                  </a:lnTo>
                  <a:lnTo>
                    <a:pt x="0" y="1297"/>
                  </a:lnTo>
                  <a:lnTo>
                    <a:pt x="0" y="1260"/>
                  </a:lnTo>
                  <a:lnTo>
                    <a:pt x="4" y="1260"/>
                  </a:lnTo>
                  <a:close/>
                  <a:moveTo>
                    <a:pt x="4" y="1315"/>
                  </a:moveTo>
                  <a:lnTo>
                    <a:pt x="4" y="1351"/>
                  </a:lnTo>
                  <a:lnTo>
                    <a:pt x="0" y="1351"/>
                  </a:lnTo>
                  <a:lnTo>
                    <a:pt x="0" y="1315"/>
                  </a:lnTo>
                  <a:lnTo>
                    <a:pt x="4" y="1315"/>
                  </a:lnTo>
                  <a:close/>
                  <a:moveTo>
                    <a:pt x="4" y="1369"/>
                  </a:moveTo>
                  <a:lnTo>
                    <a:pt x="4" y="1406"/>
                  </a:lnTo>
                  <a:lnTo>
                    <a:pt x="0" y="1406"/>
                  </a:lnTo>
                  <a:lnTo>
                    <a:pt x="0" y="1369"/>
                  </a:lnTo>
                  <a:lnTo>
                    <a:pt x="4" y="1369"/>
                  </a:lnTo>
                  <a:close/>
                  <a:moveTo>
                    <a:pt x="4" y="1424"/>
                  </a:moveTo>
                  <a:lnTo>
                    <a:pt x="4" y="1460"/>
                  </a:lnTo>
                  <a:lnTo>
                    <a:pt x="0" y="1460"/>
                  </a:lnTo>
                  <a:lnTo>
                    <a:pt x="0" y="1424"/>
                  </a:lnTo>
                  <a:lnTo>
                    <a:pt x="4" y="1424"/>
                  </a:lnTo>
                  <a:close/>
                  <a:moveTo>
                    <a:pt x="4" y="1479"/>
                  </a:moveTo>
                  <a:lnTo>
                    <a:pt x="4" y="1515"/>
                  </a:lnTo>
                  <a:lnTo>
                    <a:pt x="0" y="1515"/>
                  </a:lnTo>
                  <a:lnTo>
                    <a:pt x="0" y="1479"/>
                  </a:lnTo>
                  <a:lnTo>
                    <a:pt x="4" y="1479"/>
                  </a:lnTo>
                  <a:close/>
                  <a:moveTo>
                    <a:pt x="4" y="1534"/>
                  </a:moveTo>
                  <a:lnTo>
                    <a:pt x="4" y="1570"/>
                  </a:lnTo>
                  <a:lnTo>
                    <a:pt x="0" y="1570"/>
                  </a:lnTo>
                  <a:lnTo>
                    <a:pt x="0" y="1534"/>
                  </a:lnTo>
                  <a:lnTo>
                    <a:pt x="4" y="1534"/>
                  </a:lnTo>
                  <a:close/>
                  <a:moveTo>
                    <a:pt x="4" y="1588"/>
                  </a:moveTo>
                  <a:lnTo>
                    <a:pt x="4" y="1625"/>
                  </a:lnTo>
                  <a:lnTo>
                    <a:pt x="0" y="1625"/>
                  </a:lnTo>
                  <a:lnTo>
                    <a:pt x="0" y="1588"/>
                  </a:lnTo>
                  <a:lnTo>
                    <a:pt x="4" y="1588"/>
                  </a:lnTo>
                  <a:close/>
                  <a:moveTo>
                    <a:pt x="4" y="1643"/>
                  </a:moveTo>
                  <a:lnTo>
                    <a:pt x="4" y="1679"/>
                  </a:lnTo>
                  <a:lnTo>
                    <a:pt x="0" y="1679"/>
                  </a:lnTo>
                  <a:lnTo>
                    <a:pt x="0" y="1643"/>
                  </a:lnTo>
                  <a:lnTo>
                    <a:pt x="4" y="1643"/>
                  </a:lnTo>
                  <a:close/>
                  <a:moveTo>
                    <a:pt x="4" y="1697"/>
                  </a:moveTo>
                  <a:lnTo>
                    <a:pt x="4" y="1734"/>
                  </a:lnTo>
                  <a:lnTo>
                    <a:pt x="0" y="1734"/>
                  </a:lnTo>
                  <a:lnTo>
                    <a:pt x="0" y="1697"/>
                  </a:lnTo>
                  <a:lnTo>
                    <a:pt x="4" y="1697"/>
                  </a:lnTo>
                  <a:close/>
                  <a:moveTo>
                    <a:pt x="4" y="1752"/>
                  </a:moveTo>
                  <a:lnTo>
                    <a:pt x="4" y="1788"/>
                  </a:lnTo>
                  <a:lnTo>
                    <a:pt x="0" y="1788"/>
                  </a:lnTo>
                  <a:lnTo>
                    <a:pt x="0" y="1752"/>
                  </a:lnTo>
                  <a:lnTo>
                    <a:pt x="4" y="1752"/>
                  </a:lnTo>
                  <a:close/>
                  <a:moveTo>
                    <a:pt x="4" y="1807"/>
                  </a:moveTo>
                  <a:lnTo>
                    <a:pt x="4" y="1843"/>
                  </a:lnTo>
                  <a:lnTo>
                    <a:pt x="0" y="1843"/>
                  </a:lnTo>
                  <a:lnTo>
                    <a:pt x="0" y="1807"/>
                  </a:lnTo>
                  <a:lnTo>
                    <a:pt x="4" y="1807"/>
                  </a:lnTo>
                  <a:close/>
                  <a:moveTo>
                    <a:pt x="4" y="1862"/>
                  </a:moveTo>
                  <a:lnTo>
                    <a:pt x="4" y="1898"/>
                  </a:lnTo>
                  <a:lnTo>
                    <a:pt x="0" y="1898"/>
                  </a:lnTo>
                  <a:lnTo>
                    <a:pt x="0" y="1862"/>
                  </a:lnTo>
                  <a:lnTo>
                    <a:pt x="4" y="1862"/>
                  </a:lnTo>
                  <a:close/>
                  <a:moveTo>
                    <a:pt x="4" y="1916"/>
                  </a:moveTo>
                  <a:lnTo>
                    <a:pt x="4" y="1953"/>
                  </a:lnTo>
                  <a:lnTo>
                    <a:pt x="0" y="1953"/>
                  </a:lnTo>
                  <a:lnTo>
                    <a:pt x="0" y="1916"/>
                  </a:lnTo>
                  <a:lnTo>
                    <a:pt x="4" y="1916"/>
                  </a:lnTo>
                  <a:close/>
                  <a:moveTo>
                    <a:pt x="4" y="1971"/>
                  </a:moveTo>
                  <a:lnTo>
                    <a:pt x="4" y="2007"/>
                  </a:lnTo>
                  <a:lnTo>
                    <a:pt x="0" y="2007"/>
                  </a:lnTo>
                  <a:lnTo>
                    <a:pt x="0" y="1971"/>
                  </a:lnTo>
                  <a:lnTo>
                    <a:pt x="4" y="1971"/>
                  </a:lnTo>
                  <a:close/>
                  <a:moveTo>
                    <a:pt x="4" y="2025"/>
                  </a:moveTo>
                  <a:lnTo>
                    <a:pt x="4" y="2062"/>
                  </a:lnTo>
                  <a:lnTo>
                    <a:pt x="0" y="2062"/>
                  </a:lnTo>
                  <a:lnTo>
                    <a:pt x="0" y="2025"/>
                  </a:lnTo>
                  <a:lnTo>
                    <a:pt x="4" y="2025"/>
                  </a:lnTo>
                  <a:close/>
                  <a:moveTo>
                    <a:pt x="4" y="2080"/>
                  </a:moveTo>
                  <a:lnTo>
                    <a:pt x="4" y="2117"/>
                  </a:lnTo>
                  <a:lnTo>
                    <a:pt x="0" y="2117"/>
                  </a:lnTo>
                  <a:lnTo>
                    <a:pt x="0" y="2080"/>
                  </a:lnTo>
                  <a:lnTo>
                    <a:pt x="4" y="2080"/>
                  </a:lnTo>
                  <a:close/>
                  <a:moveTo>
                    <a:pt x="4" y="2135"/>
                  </a:moveTo>
                  <a:lnTo>
                    <a:pt x="4" y="2153"/>
                  </a:lnTo>
                  <a:lnTo>
                    <a:pt x="2" y="2151"/>
                  </a:lnTo>
                  <a:lnTo>
                    <a:pt x="20" y="2151"/>
                  </a:lnTo>
                  <a:lnTo>
                    <a:pt x="20" y="2155"/>
                  </a:lnTo>
                  <a:lnTo>
                    <a:pt x="0" y="2155"/>
                  </a:lnTo>
                  <a:lnTo>
                    <a:pt x="0" y="2135"/>
                  </a:lnTo>
                  <a:lnTo>
                    <a:pt x="4" y="2135"/>
                  </a:lnTo>
                  <a:close/>
                  <a:moveTo>
                    <a:pt x="39" y="2151"/>
                  </a:moveTo>
                  <a:lnTo>
                    <a:pt x="75" y="2151"/>
                  </a:lnTo>
                  <a:lnTo>
                    <a:pt x="75" y="2155"/>
                  </a:lnTo>
                  <a:lnTo>
                    <a:pt x="39" y="2155"/>
                  </a:lnTo>
                  <a:lnTo>
                    <a:pt x="39" y="2151"/>
                  </a:lnTo>
                  <a:close/>
                  <a:moveTo>
                    <a:pt x="93" y="2151"/>
                  </a:moveTo>
                  <a:lnTo>
                    <a:pt x="130" y="2151"/>
                  </a:lnTo>
                  <a:lnTo>
                    <a:pt x="130" y="2155"/>
                  </a:lnTo>
                  <a:lnTo>
                    <a:pt x="93" y="2155"/>
                  </a:lnTo>
                  <a:lnTo>
                    <a:pt x="93" y="2151"/>
                  </a:lnTo>
                  <a:close/>
                  <a:moveTo>
                    <a:pt x="148" y="2151"/>
                  </a:moveTo>
                  <a:lnTo>
                    <a:pt x="185" y="2151"/>
                  </a:lnTo>
                  <a:lnTo>
                    <a:pt x="185" y="2155"/>
                  </a:lnTo>
                  <a:lnTo>
                    <a:pt x="148" y="2155"/>
                  </a:lnTo>
                  <a:lnTo>
                    <a:pt x="148" y="2151"/>
                  </a:lnTo>
                  <a:close/>
                  <a:moveTo>
                    <a:pt x="203" y="2151"/>
                  </a:moveTo>
                  <a:lnTo>
                    <a:pt x="239" y="2151"/>
                  </a:lnTo>
                  <a:lnTo>
                    <a:pt x="239" y="2155"/>
                  </a:lnTo>
                  <a:lnTo>
                    <a:pt x="203" y="2155"/>
                  </a:lnTo>
                  <a:lnTo>
                    <a:pt x="203" y="2151"/>
                  </a:lnTo>
                  <a:close/>
                  <a:moveTo>
                    <a:pt x="257" y="2151"/>
                  </a:moveTo>
                  <a:lnTo>
                    <a:pt x="294" y="2151"/>
                  </a:lnTo>
                  <a:lnTo>
                    <a:pt x="294" y="2155"/>
                  </a:lnTo>
                  <a:lnTo>
                    <a:pt x="257" y="2155"/>
                  </a:lnTo>
                  <a:lnTo>
                    <a:pt x="257" y="2151"/>
                  </a:lnTo>
                  <a:close/>
                  <a:moveTo>
                    <a:pt x="312" y="2151"/>
                  </a:moveTo>
                  <a:lnTo>
                    <a:pt x="348" y="2151"/>
                  </a:lnTo>
                  <a:lnTo>
                    <a:pt x="348" y="2155"/>
                  </a:lnTo>
                  <a:lnTo>
                    <a:pt x="312" y="2155"/>
                  </a:lnTo>
                  <a:lnTo>
                    <a:pt x="312" y="2151"/>
                  </a:lnTo>
                  <a:close/>
                  <a:moveTo>
                    <a:pt x="366" y="2151"/>
                  </a:moveTo>
                  <a:lnTo>
                    <a:pt x="403" y="2151"/>
                  </a:lnTo>
                  <a:lnTo>
                    <a:pt x="403" y="2155"/>
                  </a:lnTo>
                  <a:lnTo>
                    <a:pt x="366" y="2155"/>
                  </a:lnTo>
                  <a:lnTo>
                    <a:pt x="366" y="2151"/>
                  </a:lnTo>
                  <a:close/>
                  <a:moveTo>
                    <a:pt x="421" y="2151"/>
                  </a:moveTo>
                  <a:lnTo>
                    <a:pt x="457" y="2151"/>
                  </a:lnTo>
                  <a:lnTo>
                    <a:pt x="457" y="2155"/>
                  </a:lnTo>
                  <a:lnTo>
                    <a:pt x="421" y="2155"/>
                  </a:lnTo>
                  <a:lnTo>
                    <a:pt x="421" y="2151"/>
                  </a:lnTo>
                  <a:close/>
                  <a:moveTo>
                    <a:pt x="476" y="2151"/>
                  </a:moveTo>
                  <a:lnTo>
                    <a:pt x="512" y="2151"/>
                  </a:lnTo>
                  <a:lnTo>
                    <a:pt x="512" y="2155"/>
                  </a:lnTo>
                  <a:lnTo>
                    <a:pt x="476" y="2155"/>
                  </a:lnTo>
                  <a:lnTo>
                    <a:pt x="476" y="2151"/>
                  </a:lnTo>
                  <a:close/>
                  <a:moveTo>
                    <a:pt x="530" y="2151"/>
                  </a:moveTo>
                  <a:lnTo>
                    <a:pt x="567" y="2151"/>
                  </a:lnTo>
                  <a:lnTo>
                    <a:pt x="567" y="2155"/>
                  </a:lnTo>
                  <a:lnTo>
                    <a:pt x="530" y="2155"/>
                  </a:lnTo>
                  <a:lnTo>
                    <a:pt x="530" y="2151"/>
                  </a:lnTo>
                  <a:close/>
                  <a:moveTo>
                    <a:pt x="585" y="2151"/>
                  </a:moveTo>
                  <a:lnTo>
                    <a:pt x="621" y="2151"/>
                  </a:lnTo>
                  <a:lnTo>
                    <a:pt x="621" y="2155"/>
                  </a:lnTo>
                  <a:lnTo>
                    <a:pt x="585" y="2155"/>
                  </a:lnTo>
                  <a:lnTo>
                    <a:pt x="585" y="2151"/>
                  </a:lnTo>
                  <a:close/>
                  <a:moveTo>
                    <a:pt x="640" y="2151"/>
                  </a:moveTo>
                  <a:lnTo>
                    <a:pt x="676" y="2151"/>
                  </a:lnTo>
                  <a:lnTo>
                    <a:pt x="676" y="2155"/>
                  </a:lnTo>
                  <a:lnTo>
                    <a:pt x="640" y="2155"/>
                  </a:lnTo>
                  <a:lnTo>
                    <a:pt x="640" y="2151"/>
                  </a:lnTo>
                  <a:close/>
                  <a:moveTo>
                    <a:pt x="694" y="2151"/>
                  </a:moveTo>
                  <a:lnTo>
                    <a:pt x="731" y="2151"/>
                  </a:lnTo>
                  <a:lnTo>
                    <a:pt x="731" y="2155"/>
                  </a:lnTo>
                  <a:lnTo>
                    <a:pt x="694" y="2155"/>
                  </a:lnTo>
                  <a:lnTo>
                    <a:pt x="694" y="2151"/>
                  </a:lnTo>
                  <a:close/>
                  <a:moveTo>
                    <a:pt x="749" y="2151"/>
                  </a:moveTo>
                  <a:lnTo>
                    <a:pt x="785" y="2151"/>
                  </a:lnTo>
                  <a:lnTo>
                    <a:pt x="785" y="2155"/>
                  </a:lnTo>
                  <a:lnTo>
                    <a:pt x="749" y="2155"/>
                  </a:lnTo>
                  <a:lnTo>
                    <a:pt x="749" y="2151"/>
                  </a:lnTo>
                  <a:close/>
                  <a:moveTo>
                    <a:pt x="804" y="2151"/>
                  </a:moveTo>
                  <a:lnTo>
                    <a:pt x="840" y="2151"/>
                  </a:lnTo>
                  <a:lnTo>
                    <a:pt x="840" y="2155"/>
                  </a:lnTo>
                  <a:lnTo>
                    <a:pt x="804" y="2155"/>
                  </a:lnTo>
                  <a:lnTo>
                    <a:pt x="804" y="2151"/>
                  </a:lnTo>
                  <a:close/>
                  <a:moveTo>
                    <a:pt x="858" y="2151"/>
                  </a:moveTo>
                  <a:lnTo>
                    <a:pt x="895" y="2151"/>
                  </a:lnTo>
                  <a:lnTo>
                    <a:pt x="895" y="2155"/>
                  </a:lnTo>
                  <a:lnTo>
                    <a:pt x="858" y="2155"/>
                  </a:lnTo>
                  <a:lnTo>
                    <a:pt x="858" y="2151"/>
                  </a:lnTo>
                  <a:close/>
                  <a:moveTo>
                    <a:pt x="913" y="2151"/>
                  </a:moveTo>
                  <a:lnTo>
                    <a:pt x="949" y="2151"/>
                  </a:lnTo>
                  <a:lnTo>
                    <a:pt x="949" y="2155"/>
                  </a:lnTo>
                  <a:lnTo>
                    <a:pt x="913" y="2155"/>
                  </a:lnTo>
                  <a:lnTo>
                    <a:pt x="913" y="2151"/>
                  </a:lnTo>
                  <a:close/>
                  <a:moveTo>
                    <a:pt x="967" y="2151"/>
                  </a:moveTo>
                  <a:lnTo>
                    <a:pt x="1004" y="2151"/>
                  </a:lnTo>
                  <a:lnTo>
                    <a:pt x="1004" y="2155"/>
                  </a:lnTo>
                  <a:lnTo>
                    <a:pt x="967" y="2155"/>
                  </a:lnTo>
                  <a:lnTo>
                    <a:pt x="967" y="2151"/>
                  </a:lnTo>
                  <a:close/>
                  <a:moveTo>
                    <a:pt x="1022" y="2151"/>
                  </a:moveTo>
                  <a:lnTo>
                    <a:pt x="1059" y="2151"/>
                  </a:lnTo>
                  <a:lnTo>
                    <a:pt x="1059" y="2155"/>
                  </a:lnTo>
                  <a:lnTo>
                    <a:pt x="1022" y="2155"/>
                  </a:lnTo>
                  <a:lnTo>
                    <a:pt x="1022" y="2151"/>
                  </a:lnTo>
                  <a:close/>
                  <a:moveTo>
                    <a:pt x="1077" y="2151"/>
                  </a:moveTo>
                  <a:lnTo>
                    <a:pt x="1113" y="2151"/>
                  </a:lnTo>
                  <a:lnTo>
                    <a:pt x="1113" y="2155"/>
                  </a:lnTo>
                  <a:lnTo>
                    <a:pt x="1077" y="2155"/>
                  </a:lnTo>
                  <a:lnTo>
                    <a:pt x="1077" y="2151"/>
                  </a:lnTo>
                  <a:close/>
                  <a:moveTo>
                    <a:pt x="1131" y="2151"/>
                  </a:moveTo>
                  <a:lnTo>
                    <a:pt x="1168" y="2151"/>
                  </a:lnTo>
                  <a:lnTo>
                    <a:pt x="1168" y="2155"/>
                  </a:lnTo>
                  <a:lnTo>
                    <a:pt x="1131" y="2155"/>
                  </a:lnTo>
                  <a:lnTo>
                    <a:pt x="1131" y="2151"/>
                  </a:lnTo>
                  <a:close/>
                  <a:moveTo>
                    <a:pt x="1186" y="2151"/>
                  </a:moveTo>
                  <a:lnTo>
                    <a:pt x="1222" y="2151"/>
                  </a:lnTo>
                  <a:lnTo>
                    <a:pt x="1222" y="2155"/>
                  </a:lnTo>
                  <a:lnTo>
                    <a:pt x="1186" y="2155"/>
                  </a:lnTo>
                  <a:lnTo>
                    <a:pt x="1186" y="2151"/>
                  </a:lnTo>
                  <a:close/>
                  <a:moveTo>
                    <a:pt x="1241" y="2151"/>
                  </a:moveTo>
                  <a:lnTo>
                    <a:pt x="1277" y="2151"/>
                  </a:lnTo>
                  <a:lnTo>
                    <a:pt x="1277" y="2155"/>
                  </a:lnTo>
                  <a:lnTo>
                    <a:pt x="1241" y="2155"/>
                  </a:lnTo>
                  <a:lnTo>
                    <a:pt x="1241" y="2151"/>
                  </a:lnTo>
                  <a:close/>
                  <a:moveTo>
                    <a:pt x="1295" y="2151"/>
                  </a:moveTo>
                  <a:lnTo>
                    <a:pt x="1332" y="2151"/>
                  </a:lnTo>
                  <a:lnTo>
                    <a:pt x="1332" y="2155"/>
                  </a:lnTo>
                  <a:lnTo>
                    <a:pt x="1295" y="2155"/>
                  </a:lnTo>
                  <a:lnTo>
                    <a:pt x="1295" y="2151"/>
                  </a:lnTo>
                  <a:close/>
                  <a:moveTo>
                    <a:pt x="1350" y="2151"/>
                  </a:moveTo>
                  <a:lnTo>
                    <a:pt x="1386" y="2151"/>
                  </a:lnTo>
                  <a:lnTo>
                    <a:pt x="1386" y="2155"/>
                  </a:lnTo>
                  <a:lnTo>
                    <a:pt x="1350" y="2155"/>
                  </a:lnTo>
                  <a:lnTo>
                    <a:pt x="1350" y="2151"/>
                  </a:lnTo>
                  <a:close/>
                  <a:moveTo>
                    <a:pt x="1405" y="2151"/>
                  </a:moveTo>
                  <a:lnTo>
                    <a:pt x="1441" y="2151"/>
                  </a:lnTo>
                  <a:lnTo>
                    <a:pt x="1441" y="2155"/>
                  </a:lnTo>
                  <a:lnTo>
                    <a:pt x="1405" y="2155"/>
                  </a:lnTo>
                  <a:lnTo>
                    <a:pt x="1405" y="2151"/>
                  </a:lnTo>
                  <a:close/>
                  <a:moveTo>
                    <a:pt x="1459" y="2151"/>
                  </a:moveTo>
                  <a:lnTo>
                    <a:pt x="1496" y="2151"/>
                  </a:lnTo>
                  <a:lnTo>
                    <a:pt x="1496" y="2155"/>
                  </a:lnTo>
                  <a:lnTo>
                    <a:pt x="1459" y="2155"/>
                  </a:lnTo>
                  <a:lnTo>
                    <a:pt x="1459" y="2151"/>
                  </a:lnTo>
                  <a:close/>
                  <a:moveTo>
                    <a:pt x="1514" y="2151"/>
                  </a:moveTo>
                  <a:lnTo>
                    <a:pt x="1550" y="2151"/>
                  </a:lnTo>
                  <a:lnTo>
                    <a:pt x="1550" y="2155"/>
                  </a:lnTo>
                  <a:lnTo>
                    <a:pt x="1514" y="2155"/>
                  </a:lnTo>
                  <a:lnTo>
                    <a:pt x="1514" y="2151"/>
                  </a:lnTo>
                  <a:close/>
                  <a:moveTo>
                    <a:pt x="1568" y="2151"/>
                  </a:moveTo>
                  <a:lnTo>
                    <a:pt x="1605" y="2151"/>
                  </a:lnTo>
                  <a:lnTo>
                    <a:pt x="1605" y="2155"/>
                  </a:lnTo>
                  <a:lnTo>
                    <a:pt x="1568" y="2155"/>
                  </a:lnTo>
                  <a:lnTo>
                    <a:pt x="1568" y="2151"/>
                  </a:lnTo>
                  <a:close/>
                  <a:moveTo>
                    <a:pt x="1623" y="2151"/>
                  </a:moveTo>
                  <a:lnTo>
                    <a:pt x="1635" y="2151"/>
                  </a:lnTo>
                  <a:lnTo>
                    <a:pt x="1633" y="2153"/>
                  </a:lnTo>
                  <a:lnTo>
                    <a:pt x="1633" y="2129"/>
                  </a:lnTo>
                  <a:lnTo>
                    <a:pt x="1637" y="2129"/>
                  </a:lnTo>
                  <a:lnTo>
                    <a:pt x="1637" y="2155"/>
                  </a:lnTo>
                  <a:lnTo>
                    <a:pt x="1623" y="2155"/>
                  </a:lnTo>
                  <a:lnTo>
                    <a:pt x="1623" y="2151"/>
                  </a:lnTo>
                  <a:close/>
                  <a:moveTo>
                    <a:pt x="1633" y="2110"/>
                  </a:moveTo>
                  <a:lnTo>
                    <a:pt x="1633" y="2074"/>
                  </a:lnTo>
                  <a:lnTo>
                    <a:pt x="1637" y="2074"/>
                  </a:lnTo>
                  <a:lnTo>
                    <a:pt x="1637" y="2110"/>
                  </a:lnTo>
                  <a:lnTo>
                    <a:pt x="1633" y="2110"/>
                  </a:lnTo>
                  <a:close/>
                  <a:moveTo>
                    <a:pt x="1633" y="2056"/>
                  </a:moveTo>
                  <a:lnTo>
                    <a:pt x="1633" y="2019"/>
                  </a:lnTo>
                  <a:lnTo>
                    <a:pt x="1637" y="2019"/>
                  </a:lnTo>
                  <a:lnTo>
                    <a:pt x="1637" y="2056"/>
                  </a:lnTo>
                  <a:lnTo>
                    <a:pt x="1633" y="2056"/>
                  </a:lnTo>
                  <a:close/>
                  <a:moveTo>
                    <a:pt x="1633" y="2001"/>
                  </a:moveTo>
                  <a:lnTo>
                    <a:pt x="1633" y="1965"/>
                  </a:lnTo>
                  <a:lnTo>
                    <a:pt x="1637" y="1965"/>
                  </a:lnTo>
                  <a:lnTo>
                    <a:pt x="1637" y="2001"/>
                  </a:lnTo>
                  <a:lnTo>
                    <a:pt x="1633" y="2001"/>
                  </a:lnTo>
                  <a:close/>
                  <a:moveTo>
                    <a:pt x="1633" y="1946"/>
                  </a:moveTo>
                  <a:lnTo>
                    <a:pt x="1633" y="1910"/>
                  </a:lnTo>
                  <a:lnTo>
                    <a:pt x="1637" y="1910"/>
                  </a:lnTo>
                  <a:lnTo>
                    <a:pt x="1637" y="1946"/>
                  </a:lnTo>
                  <a:lnTo>
                    <a:pt x="1633" y="1946"/>
                  </a:lnTo>
                  <a:close/>
                  <a:moveTo>
                    <a:pt x="1633" y="1892"/>
                  </a:moveTo>
                  <a:lnTo>
                    <a:pt x="1633" y="1855"/>
                  </a:lnTo>
                  <a:lnTo>
                    <a:pt x="1637" y="1855"/>
                  </a:lnTo>
                  <a:lnTo>
                    <a:pt x="1637" y="1892"/>
                  </a:lnTo>
                  <a:lnTo>
                    <a:pt x="1633" y="1892"/>
                  </a:lnTo>
                  <a:close/>
                  <a:moveTo>
                    <a:pt x="1633" y="1837"/>
                  </a:moveTo>
                  <a:lnTo>
                    <a:pt x="1633" y="1801"/>
                  </a:lnTo>
                  <a:lnTo>
                    <a:pt x="1637" y="1801"/>
                  </a:lnTo>
                  <a:lnTo>
                    <a:pt x="1637" y="1837"/>
                  </a:lnTo>
                  <a:lnTo>
                    <a:pt x="1633" y="1837"/>
                  </a:lnTo>
                  <a:close/>
                  <a:moveTo>
                    <a:pt x="1633" y="1782"/>
                  </a:moveTo>
                  <a:lnTo>
                    <a:pt x="1633" y="1746"/>
                  </a:lnTo>
                  <a:lnTo>
                    <a:pt x="1637" y="1746"/>
                  </a:lnTo>
                  <a:lnTo>
                    <a:pt x="1637" y="1782"/>
                  </a:lnTo>
                  <a:lnTo>
                    <a:pt x="1633" y="1782"/>
                  </a:lnTo>
                  <a:close/>
                  <a:moveTo>
                    <a:pt x="1633" y="1728"/>
                  </a:moveTo>
                  <a:lnTo>
                    <a:pt x="1633" y="1691"/>
                  </a:lnTo>
                  <a:lnTo>
                    <a:pt x="1637" y="1691"/>
                  </a:lnTo>
                  <a:lnTo>
                    <a:pt x="1637" y="1728"/>
                  </a:lnTo>
                  <a:lnTo>
                    <a:pt x="1633" y="1728"/>
                  </a:lnTo>
                  <a:close/>
                  <a:moveTo>
                    <a:pt x="1633" y="1673"/>
                  </a:moveTo>
                  <a:lnTo>
                    <a:pt x="1633" y="1637"/>
                  </a:lnTo>
                  <a:lnTo>
                    <a:pt x="1637" y="1637"/>
                  </a:lnTo>
                  <a:lnTo>
                    <a:pt x="1637" y="1673"/>
                  </a:lnTo>
                  <a:lnTo>
                    <a:pt x="1633" y="1673"/>
                  </a:lnTo>
                  <a:close/>
                  <a:moveTo>
                    <a:pt x="1633" y="1618"/>
                  </a:moveTo>
                  <a:lnTo>
                    <a:pt x="1633" y="1582"/>
                  </a:lnTo>
                  <a:lnTo>
                    <a:pt x="1637" y="1582"/>
                  </a:lnTo>
                  <a:lnTo>
                    <a:pt x="1637" y="1618"/>
                  </a:lnTo>
                  <a:lnTo>
                    <a:pt x="1633" y="1618"/>
                  </a:lnTo>
                  <a:close/>
                  <a:moveTo>
                    <a:pt x="1633" y="1564"/>
                  </a:moveTo>
                  <a:lnTo>
                    <a:pt x="1633" y="1527"/>
                  </a:lnTo>
                  <a:lnTo>
                    <a:pt x="1637" y="1527"/>
                  </a:lnTo>
                  <a:lnTo>
                    <a:pt x="1637" y="1564"/>
                  </a:lnTo>
                  <a:lnTo>
                    <a:pt x="1633" y="1564"/>
                  </a:lnTo>
                  <a:close/>
                  <a:moveTo>
                    <a:pt x="1633" y="1509"/>
                  </a:moveTo>
                  <a:lnTo>
                    <a:pt x="1633" y="1472"/>
                  </a:lnTo>
                  <a:lnTo>
                    <a:pt x="1637" y="1472"/>
                  </a:lnTo>
                  <a:lnTo>
                    <a:pt x="1637" y="1509"/>
                  </a:lnTo>
                  <a:lnTo>
                    <a:pt x="1633" y="1509"/>
                  </a:lnTo>
                  <a:close/>
                  <a:moveTo>
                    <a:pt x="1633" y="1454"/>
                  </a:moveTo>
                  <a:lnTo>
                    <a:pt x="1633" y="1418"/>
                  </a:lnTo>
                  <a:lnTo>
                    <a:pt x="1637" y="1418"/>
                  </a:lnTo>
                  <a:lnTo>
                    <a:pt x="1637" y="1454"/>
                  </a:lnTo>
                  <a:lnTo>
                    <a:pt x="1633" y="1454"/>
                  </a:lnTo>
                  <a:close/>
                  <a:moveTo>
                    <a:pt x="1633" y="1400"/>
                  </a:moveTo>
                  <a:lnTo>
                    <a:pt x="1633" y="1363"/>
                  </a:lnTo>
                  <a:lnTo>
                    <a:pt x="1637" y="1363"/>
                  </a:lnTo>
                  <a:lnTo>
                    <a:pt x="1637" y="1400"/>
                  </a:lnTo>
                  <a:lnTo>
                    <a:pt x="1633" y="1400"/>
                  </a:lnTo>
                  <a:close/>
                  <a:moveTo>
                    <a:pt x="1633" y="1345"/>
                  </a:moveTo>
                  <a:lnTo>
                    <a:pt x="1633" y="1309"/>
                  </a:lnTo>
                  <a:lnTo>
                    <a:pt x="1637" y="1309"/>
                  </a:lnTo>
                  <a:lnTo>
                    <a:pt x="1637" y="1345"/>
                  </a:lnTo>
                  <a:lnTo>
                    <a:pt x="1633" y="1345"/>
                  </a:lnTo>
                  <a:close/>
                  <a:moveTo>
                    <a:pt x="1633" y="1290"/>
                  </a:moveTo>
                  <a:lnTo>
                    <a:pt x="1633" y="1254"/>
                  </a:lnTo>
                  <a:lnTo>
                    <a:pt x="1637" y="1254"/>
                  </a:lnTo>
                  <a:lnTo>
                    <a:pt x="1637" y="1290"/>
                  </a:lnTo>
                  <a:lnTo>
                    <a:pt x="1633" y="1290"/>
                  </a:lnTo>
                  <a:close/>
                  <a:moveTo>
                    <a:pt x="1633" y="1236"/>
                  </a:moveTo>
                  <a:lnTo>
                    <a:pt x="1633" y="1199"/>
                  </a:lnTo>
                  <a:lnTo>
                    <a:pt x="1637" y="1199"/>
                  </a:lnTo>
                  <a:lnTo>
                    <a:pt x="1637" y="1236"/>
                  </a:lnTo>
                  <a:lnTo>
                    <a:pt x="1633" y="1236"/>
                  </a:lnTo>
                  <a:close/>
                  <a:moveTo>
                    <a:pt x="1633" y="1181"/>
                  </a:moveTo>
                  <a:lnTo>
                    <a:pt x="1633" y="1144"/>
                  </a:lnTo>
                  <a:lnTo>
                    <a:pt x="1637" y="1144"/>
                  </a:lnTo>
                  <a:lnTo>
                    <a:pt x="1637" y="1181"/>
                  </a:lnTo>
                  <a:lnTo>
                    <a:pt x="1633" y="1181"/>
                  </a:lnTo>
                  <a:close/>
                  <a:moveTo>
                    <a:pt x="1633" y="1126"/>
                  </a:moveTo>
                  <a:lnTo>
                    <a:pt x="1633" y="1090"/>
                  </a:lnTo>
                  <a:lnTo>
                    <a:pt x="1637" y="1090"/>
                  </a:lnTo>
                  <a:lnTo>
                    <a:pt x="1637" y="1126"/>
                  </a:lnTo>
                  <a:lnTo>
                    <a:pt x="1633" y="1126"/>
                  </a:lnTo>
                  <a:close/>
                  <a:moveTo>
                    <a:pt x="1633" y="1072"/>
                  </a:moveTo>
                  <a:lnTo>
                    <a:pt x="1633" y="1035"/>
                  </a:lnTo>
                  <a:lnTo>
                    <a:pt x="1637" y="1035"/>
                  </a:lnTo>
                  <a:lnTo>
                    <a:pt x="1637" y="1072"/>
                  </a:lnTo>
                  <a:lnTo>
                    <a:pt x="1633" y="1072"/>
                  </a:lnTo>
                  <a:close/>
                  <a:moveTo>
                    <a:pt x="1633" y="1017"/>
                  </a:moveTo>
                  <a:lnTo>
                    <a:pt x="1633" y="981"/>
                  </a:lnTo>
                  <a:lnTo>
                    <a:pt x="1637" y="981"/>
                  </a:lnTo>
                  <a:lnTo>
                    <a:pt x="1637" y="1017"/>
                  </a:lnTo>
                  <a:lnTo>
                    <a:pt x="1633" y="1017"/>
                  </a:lnTo>
                  <a:close/>
                  <a:moveTo>
                    <a:pt x="1633" y="962"/>
                  </a:moveTo>
                  <a:lnTo>
                    <a:pt x="1633" y="926"/>
                  </a:lnTo>
                  <a:lnTo>
                    <a:pt x="1637" y="926"/>
                  </a:lnTo>
                  <a:lnTo>
                    <a:pt x="1637" y="962"/>
                  </a:lnTo>
                  <a:lnTo>
                    <a:pt x="1633" y="962"/>
                  </a:lnTo>
                  <a:close/>
                  <a:moveTo>
                    <a:pt x="1633" y="908"/>
                  </a:moveTo>
                  <a:lnTo>
                    <a:pt x="1633" y="871"/>
                  </a:lnTo>
                  <a:lnTo>
                    <a:pt x="1637" y="871"/>
                  </a:lnTo>
                  <a:lnTo>
                    <a:pt x="1637" y="908"/>
                  </a:lnTo>
                  <a:lnTo>
                    <a:pt x="1633" y="908"/>
                  </a:lnTo>
                  <a:close/>
                  <a:moveTo>
                    <a:pt x="1633" y="853"/>
                  </a:moveTo>
                  <a:lnTo>
                    <a:pt x="1633" y="816"/>
                  </a:lnTo>
                  <a:lnTo>
                    <a:pt x="1637" y="816"/>
                  </a:lnTo>
                  <a:lnTo>
                    <a:pt x="1637" y="853"/>
                  </a:lnTo>
                  <a:lnTo>
                    <a:pt x="1633" y="853"/>
                  </a:lnTo>
                  <a:close/>
                  <a:moveTo>
                    <a:pt x="1633" y="798"/>
                  </a:moveTo>
                  <a:lnTo>
                    <a:pt x="1633" y="762"/>
                  </a:lnTo>
                  <a:lnTo>
                    <a:pt x="1637" y="762"/>
                  </a:lnTo>
                  <a:lnTo>
                    <a:pt x="1637" y="798"/>
                  </a:lnTo>
                  <a:lnTo>
                    <a:pt x="1633" y="798"/>
                  </a:lnTo>
                  <a:close/>
                  <a:moveTo>
                    <a:pt x="1633" y="744"/>
                  </a:moveTo>
                  <a:lnTo>
                    <a:pt x="1633" y="707"/>
                  </a:lnTo>
                  <a:lnTo>
                    <a:pt x="1637" y="707"/>
                  </a:lnTo>
                  <a:lnTo>
                    <a:pt x="1637" y="744"/>
                  </a:lnTo>
                  <a:lnTo>
                    <a:pt x="1633" y="744"/>
                  </a:lnTo>
                  <a:close/>
                  <a:moveTo>
                    <a:pt x="1633" y="689"/>
                  </a:moveTo>
                  <a:lnTo>
                    <a:pt x="1633" y="653"/>
                  </a:lnTo>
                  <a:lnTo>
                    <a:pt x="1637" y="653"/>
                  </a:lnTo>
                  <a:lnTo>
                    <a:pt x="1637" y="689"/>
                  </a:lnTo>
                  <a:lnTo>
                    <a:pt x="1633" y="689"/>
                  </a:lnTo>
                  <a:close/>
                  <a:moveTo>
                    <a:pt x="1633" y="634"/>
                  </a:moveTo>
                  <a:lnTo>
                    <a:pt x="1633" y="598"/>
                  </a:lnTo>
                  <a:lnTo>
                    <a:pt x="1637" y="598"/>
                  </a:lnTo>
                  <a:lnTo>
                    <a:pt x="1637" y="634"/>
                  </a:lnTo>
                  <a:lnTo>
                    <a:pt x="1633" y="634"/>
                  </a:lnTo>
                  <a:close/>
                  <a:moveTo>
                    <a:pt x="1633" y="579"/>
                  </a:moveTo>
                  <a:lnTo>
                    <a:pt x="1633" y="543"/>
                  </a:lnTo>
                  <a:lnTo>
                    <a:pt x="1637" y="543"/>
                  </a:lnTo>
                  <a:lnTo>
                    <a:pt x="1637" y="579"/>
                  </a:lnTo>
                  <a:lnTo>
                    <a:pt x="1633" y="579"/>
                  </a:lnTo>
                  <a:close/>
                  <a:moveTo>
                    <a:pt x="1633" y="525"/>
                  </a:moveTo>
                  <a:lnTo>
                    <a:pt x="1633" y="488"/>
                  </a:lnTo>
                  <a:lnTo>
                    <a:pt x="1637" y="488"/>
                  </a:lnTo>
                  <a:lnTo>
                    <a:pt x="1637" y="525"/>
                  </a:lnTo>
                  <a:lnTo>
                    <a:pt x="1633" y="525"/>
                  </a:lnTo>
                  <a:close/>
                  <a:moveTo>
                    <a:pt x="1633" y="470"/>
                  </a:moveTo>
                  <a:lnTo>
                    <a:pt x="1633" y="434"/>
                  </a:lnTo>
                  <a:lnTo>
                    <a:pt x="1637" y="434"/>
                  </a:lnTo>
                  <a:lnTo>
                    <a:pt x="1637" y="470"/>
                  </a:lnTo>
                  <a:lnTo>
                    <a:pt x="1633" y="470"/>
                  </a:lnTo>
                  <a:close/>
                  <a:moveTo>
                    <a:pt x="1633" y="416"/>
                  </a:moveTo>
                  <a:lnTo>
                    <a:pt x="1633" y="379"/>
                  </a:lnTo>
                  <a:lnTo>
                    <a:pt x="1637" y="379"/>
                  </a:lnTo>
                  <a:lnTo>
                    <a:pt x="1637" y="416"/>
                  </a:lnTo>
                  <a:lnTo>
                    <a:pt x="1633" y="416"/>
                  </a:lnTo>
                  <a:close/>
                  <a:moveTo>
                    <a:pt x="1633" y="361"/>
                  </a:moveTo>
                  <a:lnTo>
                    <a:pt x="1633" y="324"/>
                  </a:lnTo>
                  <a:lnTo>
                    <a:pt x="1637" y="324"/>
                  </a:lnTo>
                  <a:lnTo>
                    <a:pt x="1637" y="361"/>
                  </a:lnTo>
                  <a:lnTo>
                    <a:pt x="1633" y="361"/>
                  </a:lnTo>
                  <a:close/>
                  <a:moveTo>
                    <a:pt x="1633" y="306"/>
                  </a:moveTo>
                  <a:lnTo>
                    <a:pt x="1633" y="270"/>
                  </a:lnTo>
                  <a:lnTo>
                    <a:pt x="1637" y="270"/>
                  </a:lnTo>
                  <a:lnTo>
                    <a:pt x="1637" y="306"/>
                  </a:lnTo>
                  <a:lnTo>
                    <a:pt x="1633" y="306"/>
                  </a:lnTo>
                  <a:close/>
                  <a:moveTo>
                    <a:pt x="1633" y="251"/>
                  </a:moveTo>
                  <a:lnTo>
                    <a:pt x="1633" y="215"/>
                  </a:lnTo>
                  <a:lnTo>
                    <a:pt x="1637" y="215"/>
                  </a:lnTo>
                  <a:lnTo>
                    <a:pt x="1637" y="251"/>
                  </a:lnTo>
                  <a:lnTo>
                    <a:pt x="1633" y="251"/>
                  </a:lnTo>
                  <a:close/>
                  <a:moveTo>
                    <a:pt x="1633" y="197"/>
                  </a:moveTo>
                  <a:lnTo>
                    <a:pt x="1633" y="160"/>
                  </a:lnTo>
                  <a:lnTo>
                    <a:pt x="1637" y="160"/>
                  </a:lnTo>
                  <a:lnTo>
                    <a:pt x="1637" y="197"/>
                  </a:lnTo>
                  <a:lnTo>
                    <a:pt x="1633" y="197"/>
                  </a:lnTo>
                  <a:close/>
                  <a:moveTo>
                    <a:pt x="1633" y="142"/>
                  </a:moveTo>
                  <a:lnTo>
                    <a:pt x="1633" y="106"/>
                  </a:lnTo>
                  <a:lnTo>
                    <a:pt x="1637" y="106"/>
                  </a:lnTo>
                  <a:lnTo>
                    <a:pt x="1637" y="142"/>
                  </a:lnTo>
                  <a:lnTo>
                    <a:pt x="1633" y="142"/>
                  </a:lnTo>
                  <a:close/>
                  <a:moveTo>
                    <a:pt x="1633" y="88"/>
                  </a:moveTo>
                  <a:lnTo>
                    <a:pt x="1633" y="51"/>
                  </a:lnTo>
                  <a:lnTo>
                    <a:pt x="1637" y="51"/>
                  </a:lnTo>
                  <a:lnTo>
                    <a:pt x="1637" y="88"/>
                  </a:lnTo>
                  <a:lnTo>
                    <a:pt x="1633" y="88"/>
                  </a:lnTo>
                  <a:close/>
                  <a:moveTo>
                    <a:pt x="1633" y="33"/>
                  </a:moveTo>
                  <a:lnTo>
                    <a:pt x="1633" y="3"/>
                  </a:lnTo>
                  <a:lnTo>
                    <a:pt x="1635" y="5"/>
                  </a:lnTo>
                  <a:lnTo>
                    <a:pt x="1629" y="5"/>
                  </a:lnTo>
                  <a:lnTo>
                    <a:pt x="1629" y="0"/>
                  </a:lnTo>
                  <a:lnTo>
                    <a:pt x="1637" y="0"/>
                  </a:lnTo>
                  <a:lnTo>
                    <a:pt x="1637" y="33"/>
                  </a:lnTo>
                  <a:lnTo>
                    <a:pt x="1633" y="33"/>
                  </a:lnTo>
                  <a:close/>
                  <a:moveTo>
                    <a:pt x="1611" y="5"/>
                  </a:moveTo>
                  <a:lnTo>
                    <a:pt x="1574" y="5"/>
                  </a:lnTo>
                  <a:lnTo>
                    <a:pt x="1574" y="0"/>
                  </a:lnTo>
                  <a:lnTo>
                    <a:pt x="1611" y="0"/>
                  </a:lnTo>
                  <a:lnTo>
                    <a:pt x="1611" y="5"/>
                  </a:lnTo>
                  <a:close/>
                  <a:moveTo>
                    <a:pt x="1556" y="5"/>
                  </a:moveTo>
                  <a:lnTo>
                    <a:pt x="1520" y="5"/>
                  </a:lnTo>
                  <a:lnTo>
                    <a:pt x="1520" y="0"/>
                  </a:lnTo>
                  <a:lnTo>
                    <a:pt x="1556" y="0"/>
                  </a:lnTo>
                  <a:lnTo>
                    <a:pt x="1556" y="5"/>
                  </a:lnTo>
                  <a:close/>
                  <a:moveTo>
                    <a:pt x="1502" y="5"/>
                  </a:moveTo>
                  <a:lnTo>
                    <a:pt x="1465" y="5"/>
                  </a:lnTo>
                  <a:lnTo>
                    <a:pt x="1465" y="0"/>
                  </a:lnTo>
                  <a:lnTo>
                    <a:pt x="1502" y="0"/>
                  </a:lnTo>
                  <a:lnTo>
                    <a:pt x="1502" y="5"/>
                  </a:lnTo>
                  <a:close/>
                  <a:moveTo>
                    <a:pt x="1447" y="5"/>
                  </a:moveTo>
                  <a:lnTo>
                    <a:pt x="1411" y="5"/>
                  </a:lnTo>
                  <a:lnTo>
                    <a:pt x="1411" y="0"/>
                  </a:lnTo>
                  <a:lnTo>
                    <a:pt x="1447" y="0"/>
                  </a:lnTo>
                  <a:lnTo>
                    <a:pt x="1447" y="5"/>
                  </a:lnTo>
                  <a:close/>
                  <a:moveTo>
                    <a:pt x="1392" y="5"/>
                  </a:moveTo>
                  <a:lnTo>
                    <a:pt x="1356" y="5"/>
                  </a:lnTo>
                  <a:lnTo>
                    <a:pt x="1356" y="0"/>
                  </a:lnTo>
                  <a:lnTo>
                    <a:pt x="1392" y="0"/>
                  </a:lnTo>
                  <a:lnTo>
                    <a:pt x="1392" y="5"/>
                  </a:lnTo>
                  <a:close/>
                  <a:moveTo>
                    <a:pt x="1338" y="5"/>
                  </a:moveTo>
                  <a:lnTo>
                    <a:pt x="1301" y="5"/>
                  </a:lnTo>
                  <a:lnTo>
                    <a:pt x="1301" y="0"/>
                  </a:lnTo>
                  <a:lnTo>
                    <a:pt x="1338" y="0"/>
                  </a:lnTo>
                  <a:lnTo>
                    <a:pt x="1338" y="5"/>
                  </a:lnTo>
                  <a:close/>
                  <a:moveTo>
                    <a:pt x="1283" y="5"/>
                  </a:moveTo>
                  <a:lnTo>
                    <a:pt x="1247" y="5"/>
                  </a:lnTo>
                  <a:lnTo>
                    <a:pt x="1247" y="0"/>
                  </a:lnTo>
                  <a:lnTo>
                    <a:pt x="1283" y="0"/>
                  </a:lnTo>
                  <a:lnTo>
                    <a:pt x="1283" y="5"/>
                  </a:lnTo>
                  <a:close/>
                  <a:moveTo>
                    <a:pt x="1228" y="5"/>
                  </a:moveTo>
                  <a:lnTo>
                    <a:pt x="1192" y="5"/>
                  </a:lnTo>
                  <a:lnTo>
                    <a:pt x="1192" y="0"/>
                  </a:lnTo>
                  <a:lnTo>
                    <a:pt x="1228" y="0"/>
                  </a:lnTo>
                  <a:lnTo>
                    <a:pt x="1228" y="5"/>
                  </a:lnTo>
                  <a:close/>
                  <a:moveTo>
                    <a:pt x="1174" y="5"/>
                  </a:moveTo>
                  <a:lnTo>
                    <a:pt x="1137" y="5"/>
                  </a:lnTo>
                  <a:lnTo>
                    <a:pt x="1137" y="0"/>
                  </a:lnTo>
                  <a:lnTo>
                    <a:pt x="1174" y="0"/>
                  </a:lnTo>
                  <a:lnTo>
                    <a:pt x="1174" y="5"/>
                  </a:lnTo>
                  <a:close/>
                  <a:moveTo>
                    <a:pt x="1119" y="5"/>
                  </a:moveTo>
                  <a:lnTo>
                    <a:pt x="1083" y="5"/>
                  </a:lnTo>
                  <a:lnTo>
                    <a:pt x="1083" y="0"/>
                  </a:lnTo>
                  <a:lnTo>
                    <a:pt x="1119" y="0"/>
                  </a:lnTo>
                  <a:lnTo>
                    <a:pt x="1119" y="5"/>
                  </a:lnTo>
                  <a:close/>
                  <a:moveTo>
                    <a:pt x="1064" y="5"/>
                  </a:moveTo>
                  <a:lnTo>
                    <a:pt x="1028" y="5"/>
                  </a:lnTo>
                  <a:lnTo>
                    <a:pt x="1028" y="0"/>
                  </a:lnTo>
                  <a:lnTo>
                    <a:pt x="1064" y="0"/>
                  </a:lnTo>
                  <a:lnTo>
                    <a:pt x="1064" y="5"/>
                  </a:lnTo>
                  <a:close/>
                  <a:moveTo>
                    <a:pt x="1010" y="5"/>
                  </a:moveTo>
                  <a:lnTo>
                    <a:pt x="973" y="5"/>
                  </a:lnTo>
                  <a:lnTo>
                    <a:pt x="973" y="0"/>
                  </a:lnTo>
                  <a:lnTo>
                    <a:pt x="1010" y="0"/>
                  </a:lnTo>
                  <a:lnTo>
                    <a:pt x="1010" y="5"/>
                  </a:lnTo>
                  <a:close/>
                  <a:moveTo>
                    <a:pt x="955" y="5"/>
                  </a:moveTo>
                  <a:lnTo>
                    <a:pt x="919" y="5"/>
                  </a:lnTo>
                  <a:lnTo>
                    <a:pt x="919" y="0"/>
                  </a:lnTo>
                  <a:lnTo>
                    <a:pt x="955" y="0"/>
                  </a:lnTo>
                  <a:lnTo>
                    <a:pt x="955" y="5"/>
                  </a:lnTo>
                  <a:close/>
                  <a:moveTo>
                    <a:pt x="901" y="5"/>
                  </a:moveTo>
                  <a:lnTo>
                    <a:pt x="864" y="5"/>
                  </a:lnTo>
                  <a:lnTo>
                    <a:pt x="864" y="0"/>
                  </a:lnTo>
                  <a:lnTo>
                    <a:pt x="901" y="0"/>
                  </a:lnTo>
                  <a:lnTo>
                    <a:pt x="901" y="5"/>
                  </a:lnTo>
                  <a:close/>
                  <a:moveTo>
                    <a:pt x="846" y="5"/>
                  </a:moveTo>
                  <a:lnTo>
                    <a:pt x="809" y="5"/>
                  </a:lnTo>
                  <a:lnTo>
                    <a:pt x="809" y="0"/>
                  </a:lnTo>
                  <a:lnTo>
                    <a:pt x="846" y="0"/>
                  </a:lnTo>
                  <a:lnTo>
                    <a:pt x="846" y="5"/>
                  </a:lnTo>
                  <a:close/>
                  <a:moveTo>
                    <a:pt x="791" y="5"/>
                  </a:moveTo>
                  <a:lnTo>
                    <a:pt x="755" y="5"/>
                  </a:lnTo>
                  <a:lnTo>
                    <a:pt x="755" y="0"/>
                  </a:lnTo>
                  <a:lnTo>
                    <a:pt x="791" y="0"/>
                  </a:lnTo>
                  <a:lnTo>
                    <a:pt x="791" y="5"/>
                  </a:lnTo>
                  <a:close/>
                  <a:moveTo>
                    <a:pt x="737" y="5"/>
                  </a:moveTo>
                  <a:lnTo>
                    <a:pt x="700" y="5"/>
                  </a:lnTo>
                  <a:lnTo>
                    <a:pt x="700" y="0"/>
                  </a:lnTo>
                  <a:lnTo>
                    <a:pt x="737" y="0"/>
                  </a:lnTo>
                  <a:lnTo>
                    <a:pt x="737" y="5"/>
                  </a:lnTo>
                  <a:close/>
                  <a:moveTo>
                    <a:pt x="682" y="5"/>
                  </a:moveTo>
                  <a:lnTo>
                    <a:pt x="646" y="5"/>
                  </a:lnTo>
                  <a:lnTo>
                    <a:pt x="646" y="0"/>
                  </a:lnTo>
                  <a:lnTo>
                    <a:pt x="682" y="0"/>
                  </a:lnTo>
                  <a:lnTo>
                    <a:pt x="682" y="5"/>
                  </a:lnTo>
                  <a:close/>
                  <a:moveTo>
                    <a:pt x="627" y="5"/>
                  </a:moveTo>
                  <a:lnTo>
                    <a:pt x="591" y="5"/>
                  </a:lnTo>
                  <a:lnTo>
                    <a:pt x="591" y="0"/>
                  </a:lnTo>
                  <a:lnTo>
                    <a:pt x="627" y="0"/>
                  </a:lnTo>
                  <a:lnTo>
                    <a:pt x="627" y="5"/>
                  </a:lnTo>
                  <a:close/>
                  <a:moveTo>
                    <a:pt x="573" y="5"/>
                  </a:moveTo>
                  <a:lnTo>
                    <a:pt x="536" y="5"/>
                  </a:lnTo>
                  <a:lnTo>
                    <a:pt x="536" y="0"/>
                  </a:lnTo>
                  <a:lnTo>
                    <a:pt x="573" y="0"/>
                  </a:lnTo>
                  <a:lnTo>
                    <a:pt x="573" y="5"/>
                  </a:lnTo>
                  <a:close/>
                  <a:moveTo>
                    <a:pt x="518" y="5"/>
                  </a:moveTo>
                  <a:lnTo>
                    <a:pt x="482" y="5"/>
                  </a:lnTo>
                  <a:lnTo>
                    <a:pt x="482" y="0"/>
                  </a:lnTo>
                  <a:lnTo>
                    <a:pt x="518" y="0"/>
                  </a:lnTo>
                  <a:lnTo>
                    <a:pt x="518" y="5"/>
                  </a:lnTo>
                  <a:close/>
                  <a:moveTo>
                    <a:pt x="463" y="5"/>
                  </a:moveTo>
                  <a:lnTo>
                    <a:pt x="427" y="5"/>
                  </a:lnTo>
                  <a:lnTo>
                    <a:pt x="427" y="0"/>
                  </a:lnTo>
                  <a:lnTo>
                    <a:pt x="463" y="0"/>
                  </a:lnTo>
                  <a:lnTo>
                    <a:pt x="463" y="5"/>
                  </a:lnTo>
                  <a:close/>
                  <a:moveTo>
                    <a:pt x="409" y="5"/>
                  </a:moveTo>
                  <a:lnTo>
                    <a:pt x="372" y="5"/>
                  </a:lnTo>
                  <a:lnTo>
                    <a:pt x="372" y="0"/>
                  </a:lnTo>
                  <a:lnTo>
                    <a:pt x="409" y="0"/>
                  </a:lnTo>
                  <a:lnTo>
                    <a:pt x="409" y="5"/>
                  </a:lnTo>
                  <a:close/>
                  <a:moveTo>
                    <a:pt x="354" y="5"/>
                  </a:moveTo>
                  <a:lnTo>
                    <a:pt x="318" y="5"/>
                  </a:lnTo>
                  <a:lnTo>
                    <a:pt x="318" y="0"/>
                  </a:lnTo>
                  <a:lnTo>
                    <a:pt x="354" y="0"/>
                  </a:lnTo>
                  <a:lnTo>
                    <a:pt x="354" y="5"/>
                  </a:lnTo>
                  <a:close/>
                  <a:moveTo>
                    <a:pt x="300" y="5"/>
                  </a:moveTo>
                  <a:lnTo>
                    <a:pt x="263" y="5"/>
                  </a:lnTo>
                  <a:lnTo>
                    <a:pt x="263" y="0"/>
                  </a:lnTo>
                  <a:lnTo>
                    <a:pt x="300" y="0"/>
                  </a:lnTo>
                  <a:lnTo>
                    <a:pt x="300" y="5"/>
                  </a:lnTo>
                  <a:close/>
                  <a:moveTo>
                    <a:pt x="245" y="5"/>
                  </a:moveTo>
                  <a:lnTo>
                    <a:pt x="208" y="5"/>
                  </a:lnTo>
                  <a:lnTo>
                    <a:pt x="208" y="0"/>
                  </a:lnTo>
                  <a:lnTo>
                    <a:pt x="245" y="0"/>
                  </a:lnTo>
                  <a:lnTo>
                    <a:pt x="245" y="5"/>
                  </a:lnTo>
                  <a:close/>
                  <a:moveTo>
                    <a:pt x="190" y="5"/>
                  </a:moveTo>
                  <a:lnTo>
                    <a:pt x="154" y="5"/>
                  </a:lnTo>
                  <a:lnTo>
                    <a:pt x="154" y="0"/>
                  </a:lnTo>
                  <a:lnTo>
                    <a:pt x="190" y="0"/>
                  </a:lnTo>
                  <a:lnTo>
                    <a:pt x="190" y="5"/>
                  </a:lnTo>
                  <a:close/>
                  <a:moveTo>
                    <a:pt x="136" y="5"/>
                  </a:moveTo>
                  <a:lnTo>
                    <a:pt x="99" y="5"/>
                  </a:lnTo>
                  <a:lnTo>
                    <a:pt x="99" y="0"/>
                  </a:lnTo>
                  <a:lnTo>
                    <a:pt x="136" y="0"/>
                  </a:lnTo>
                  <a:lnTo>
                    <a:pt x="136" y="5"/>
                  </a:lnTo>
                  <a:close/>
                  <a:moveTo>
                    <a:pt x="81" y="5"/>
                  </a:moveTo>
                  <a:lnTo>
                    <a:pt x="45" y="5"/>
                  </a:lnTo>
                  <a:lnTo>
                    <a:pt x="45" y="0"/>
                  </a:lnTo>
                  <a:lnTo>
                    <a:pt x="81" y="0"/>
                  </a:lnTo>
                  <a:lnTo>
                    <a:pt x="81" y="5"/>
                  </a:lnTo>
                  <a:close/>
                  <a:moveTo>
                    <a:pt x="26" y="5"/>
                  </a:moveTo>
                  <a:lnTo>
                    <a:pt x="2" y="5"/>
                  </a:lnTo>
                  <a:lnTo>
                    <a:pt x="2" y="0"/>
                  </a:lnTo>
                  <a:lnTo>
                    <a:pt x="26" y="0"/>
                  </a:lnTo>
                  <a:lnTo>
                    <a:pt x="26" y="5"/>
                  </a:lnTo>
                  <a:close/>
                </a:path>
              </a:pathLst>
            </a:custGeom>
            <a:solidFill>
              <a:srgbClr val="2E75B5"/>
            </a:solidFill>
            <a:ln w="0" cap="flat">
              <a:solidFill>
                <a:srgbClr val="2E75B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8" name="Rectangle 137">
              <a:extLst>
                <a:ext uri="{FF2B5EF4-FFF2-40B4-BE49-F238E27FC236}">
                  <a16:creationId xmlns:a16="http://schemas.microsoft.com/office/drawing/2014/main" id="{D851D48B-5C02-483B-9562-D711CF6B5372}"/>
                </a:ext>
              </a:extLst>
            </p:cNvPr>
            <p:cNvSpPr>
              <a:spLocks noChangeArrowheads="1"/>
            </p:cNvSpPr>
            <p:nvPr/>
          </p:nvSpPr>
          <p:spPr bwMode="auto">
            <a:xfrm>
              <a:off x="1711" y="2076"/>
              <a:ext cx="527"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a:ln>
                    <a:noFill/>
                  </a:ln>
                  <a:solidFill>
                    <a:srgbClr val="0070C0"/>
                  </a:solidFill>
                  <a:effectLst/>
                  <a:latin typeface="Calibri" panose="020F0502020204030204" pitchFamily="34" charset="0"/>
                </a:rPr>
                <a:t>Availability Zone 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62" name="Picture 138">
              <a:extLst>
                <a:ext uri="{FF2B5EF4-FFF2-40B4-BE49-F238E27FC236}">
                  <a16:creationId xmlns:a16="http://schemas.microsoft.com/office/drawing/2014/main" id="{96FA6BAC-4F7C-414D-93EA-D17AB4D8E550}"/>
                </a:ext>
              </a:extLst>
            </p:cNvPr>
            <p:cNvPicPr>
              <a:picLocks noChangeAspect="1" noChangeArrowheads="1"/>
            </p:cNvPicPr>
            <p:nvPr/>
          </p:nvPicPr>
          <p:blipFill>
            <a:blip r:embed="rId52">
              <a:extLst>
                <a:ext uri="{28A0092B-C50C-407E-A947-70E740481C1C}">
                  <a14:useLocalDpi xmlns:a14="http://schemas.microsoft.com/office/drawing/2010/main" val="0"/>
                </a:ext>
              </a:extLst>
            </a:blip>
            <a:srcRect/>
            <a:stretch>
              <a:fillRect/>
            </a:stretch>
          </p:blipFill>
          <p:spPr bwMode="auto">
            <a:xfrm>
              <a:off x="1703" y="2859"/>
              <a:ext cx="573"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3" name="Picture 139">
              <a:extLst>
                <a:ext uri="{FF2B5EF4-FFF2-40B4-BE49-F238E27FC236}">
                  <a16:creationId xmlns:a16="http://schemas.microsoft.com/office/drawing/2014/main" id="{556F5989-CA08-4E87-8C73-66EC71DE397D}"/>
                </a:ext>
              </a:extLst>
            </p:cNvPr>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1703" y="2859"/>
              <a:ext cx="573"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9" name="Freeform 140">
              <a:extLst>
                <a:ext uri="{FF2B5EF4-FFF2-40B4-BE49-F238E27FC236}">
                  <a16:creationId xmlns:a16="http://schemas.microsoft.com/office/drawing/2014/main" id="{0504B695-BB1C-414F-8AC6-D3072C65A7B5}"/>
                </a:ext>
              </a:extLst>
            </p:cNvPr>
            <p:cNvSpPr>
              <a:spLocks/>
            </p:cNvSpPr>
            <p:nvPr/>
          </p:nvSpPr>
          <p:spPr bwMode="auto">
            <a:xfrm>
              <a:off x="1727" y="2875"/>
              <a:ext cx="516" cy="1239"/>
            </a:xfrm>
            <a:custGeom>
              <a:avLst/>
              <a:gdLst>
                <a:gd name="T0" fmla="*/ 181 w 1814"/>
                <a:gd name="T1" fmla="*/ 4354 h 4354"/>
                <a:gd name="T2" fmla="*/ 1632 w 1814"/>
                <a:gd name="T3" fmla="*/ 4354 h 4354"/>
                <a:gd name="T4" fmla="*/ 1814 w 1814"/>
                <a:gd name="T5" fmla="*/ 4172 h 4354"/>
                <a:gd name="T6" fmla="*/ 1814 w 1814"/>
                <a:gd name="T7" fmla="*/ 181 h 4354"/>
                <a:gd name="T8" fmla="*/ 1632 w 1814"/>
                <a:gd name="T9" fmla="*/ 0 h 4354"/>
                <a:gd name="T10" fmla="*/ 181 w 1814"/>
                <a:gd name="T11" fmla="*/ 0 h 4354"/>
                <a:gd name="T12" fmla="*/ 0 w 1814"/>
                <a:gd name="T13" fmla="*/ 181 h 4354"/>
                <a:gd name="T14" fmla="*/ 0 w 1814"/>
                <a:gd name="T15" fmla="*/ 4172 h 4354"/>
                <a:gd name="T16" fmla="*/ 181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1" y="4354"/>
                  </a:moveTo>
                  <a:lnTo>
                    <a:pt x="1632" y="4354"/>
                  </a:lnTo>
                  <a:cubicBezTo>
                    <a:pt x="1732" y="4354"/>
                    <a:pt x="1814" y="4272"/>
                    <a:pt x="1814" y="4172"/>
                  </a:cubicBezTo>
                  <a:lnTo>
                    <a:pt x="1814" y="181"/>
                  </a:lnTo>
                  <a:cubicBezTo>
                    <a:pt x="1814" y="81"/>
                    <a:pt x="1732" y="0"/>
                    <a:pt x="1632" y="0"/>
                  </a:cubicBezTo>
                  <a:lnTo>
                    <a:pt x="181" y="0"/>
                  </a:lnTo>
                  <a:cubicBezTo>
                    <a:pt x="81" y="0"/>
                    <a:pt x="0" y="81"/>
                    <a:pt x="0" y="181"/>
                  </a:cubicBezTo>
                  <a:lnTo>
                    <a:pt x="0" y="4172"/>
                  </a:lnTo>
                  <a:cubicBezTo>
                    <a:pt x="0" y="4272"/>
                    <a:pt x="81" y="4354"/>
                    <a:pt x="181" y="4354"/>
                  </a:cubicBezTo>
                  <a:close/>
                </a:path>
              </a:pathLst>
            </a:cu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0" name="Freeform 141">
              <a:extLst>
                <a:ext uri="{FF2B5EF4-FFF2-40B4-BE49-F238E27FC236}">
                  <a16:creationId xmlns:a16="http://schemas.microsoft.com/office/drawing/2014/main" id="{1AD0B122-DC3C-412C-9910-E849C5EC6A2B}"/>
                </a:ext>
              </a:extLst>
            </p:cNvPr>
            <p:cNvSpPr>
              <a:spLocks/>
            </p:cNvSpPr>
            <p:nvPr/>
          </p:nvSpPr>
          <p:spPr bwMode="auto">
            <a:xfrm>
              <a:off x="1727" y="2875"/>
              <a:ext cx="516" cy="1239"/>
            </a:xfrm>
            <a:custGeom>
              <a:avLst/>
              <a:gdLst>
                <a:gd name="T0" fmla="*/ 181 w 1814"/>
                <a:gd name="T1" fmla="*/ 4354 h 4354"/>
                <a:gd name="T2" fmla="*/ 1632 w 1814"/>
                <a:gd name="T3" fmla="*/ 4354 h 4354"/>
                <a:gd name="T4" fmla="*/ 1814 w 1814"/>
                <a:gd name="T5" fmla="*/ 4172 h 4354"/>
                <a:gd name="T6" fmla="*/ 1814 w 1814"/>
                <a:gd name="T7" fmla="*/ 181 h 4354"/>
                <a:gd name="T8" fmla="*/ 1632 w 1814"/>
                <a:gd name="T9" fmla="*/ 0 h 4354"/>
                <a:gd name="T10" fmla="*/ 181 w 1814"/>
                <a:gd name="T11" fmla="*/ 0 h 4354"/>
                <a:gd name="T12" fmla="*/ 0 w 1814"/>
                <a:gd name="T13" fmla="*/ 181 h 4354"/>
                <a:gd name="T14" fmla="*/ 0 w 1814"/>
                <a:gd name="T15" fmla="*/ 4172 h 4354"/>
                <a:gd name="T16" fmla="*/ 181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1" y="4354"/>
                  </a:moveTo>
                  <a:lnTo>
                    <a:pt x="1632" y="4354"/>
                  </a:lnTo>
                  <a:cubicBezTo>
                    <a:pt x="1732" y="4354"/>
                    <a:pt x="1814" y="4272"/>
                    <a:pt x="1814" y="4172"/>
                  </a:cubicBezTo>
                  <a:lnTo>
                    <a:pt x="1814" y="181"/>
                  </a:lnTo>
                  <a:cubicBezTo>
                    <a:pt x="1814" y="81"/>
                    <a:pt x="1732" y="0"/>
                    <a:pt x="1632" y="0"/>
                  </a:cubicBezTo>
                  <a:lnTo>
                    <a:pt x="181" y="0"/>
                  </a:lnTo>
                  <a:cubicBezTo>
                    <a:pt x="81" y="0"/>
                    <a:pt x="0" y="81"/>
                    <a:pt x="0" y="181"/>
                  </a:cubicBezTo>
                  <a:lnTo>
                    <a:pt x="0" y="4172"/>
                  </a:lnTo>
                  <a:cubicBezTo>
                    <a:pt x="0" y="4272"/>
                    <a:pt x="81" y="4354"/>
                    <a:pt x="181" y="435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1" name="Rectangle 142">
              <a:extLst>
                <a:ext uri="{FF2B5EF4-FFF2-40B4-BE49-F238E27FC236}">
                  <a16:creationId xmlns:a16="http://schemas.microsoft.com/office/drawing/2014/main" id="{83CC6A2B-D89D-46C3-BB68-3F4186BBC0AC}"/>
                </a:ext>
              </a:extLst>
            </p:cNvPr>
            <p:cNvSpPr>
              <a:spLocks noChangeArrowheads="1"/>
            </p:cNvSpPr>
            <p:nvPr/>
          </p:nvSpPr>
          <p:spPr bwMode="auto">
            <a:xfrm>
              <a:off x="1894" y="2901"/>
              <a:ext cx="22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Worker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67" name="Picture 143">
              <a:extLst>
                <a:ext uri="{FF2B5EF4-FFF2-40B4-BE49-F238E27FC236}">
                  <a16:creationId xmlns:a16="http://schemas.microsoft.com/office/drawing/2014/main" id="{3181A35A-A937-430A-91F4-A32A3E7D6C62}"/>
                </a:ext>
              </a:extLst>
            </p:cNvPr>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1712" y="3683"/>
              <a:ext cx="555"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68" name="Picture 144">
              <a:extLst>
                <a:ext uri="{FF2B5EF4-FFF2-40B4-BE49-F238E27FC236}">
                  <a16:creationId xmlns:a16="http://schemas.microsoft.com/office/drawing/2014/main" id="{0882842D-5B90-4D4F-B681-D279B00F2AE3}"/>
                </a:ext>
              </a:extLst>
            </p:cNvPr>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1712" y="3683"/>
              <a:ext cx="555"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2" name="Freeform 145">
              <a:extLst>
                <a:ext uri="{FF2B5EF4-FFF2-40B4-BE49-F238E27FC236}">
                  <a16:creationId xmlns:a16="http://schemas.microsoft.com/office/drawing/2014/main" id="{CF855BA8-8FFE-4878-8FBC-097998595B0D}"/>
                </a:ext>
              </a:extLst>
            </p:cNvPr>
            <p:cNvSpPr>
              <a:spLocks/>
            </p:cNvSpPr>
            <p:nvPr/>
          </p:nvSpPr>
          <p:spPr bwMode="auto">
            <a:xfrm>
              <a:off x="1739" y="3700"/>
              <a:ext cx="492" cy="293"/>
            </a:xfrm>
            <a:custGeom>
              <a:avLst/>
              <a:gdLst>
                <a:gd name="T0" fmla="*/ 108 w 1733"/>
                <a:gd name="T1" fmla="*/ 1031 h 1031"/>
                <a:gd name="T2" fmla="*/ 1625 w 1733"/>
                <a:gd name="T3" fmla="*/ 1031 h 1031"/>
                <a:gd name="T4" fmla="*/ 1733 w 1733"/>
                <a:gd name="T5" fmla="*/ 923 h 1031"/>
                <a:gd name="T6" fmla="*/ 1733 w 1733"/>
                <a:gd name="T7" fmla="*/ 108 h 1031"/>
                <a:gd name="T8" fmla="*/ 1625 w 1733"/>
                <a:gd name="T9" fmla="*/ 0 h 1031"/>
                <a:gd name="T10" fmla="*/ 108 w 1733"/>
                <a:gd name="T11" fmla="*/ 0 h 1031"/>
                <a:gd name="T12" fmla="*/ 0 w 1733"/>
                <a:gd name="T13" fmla="*/ 108 h 1031"/>
                <a:gd name="T14" fmla="*/ 0 w 1733"/>
                <a:gd name="T15" fmla="*/ 923 h 1031"/>
                <a:gd name="T16" fmla="*/ 108 w 1733"/>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3" h="1031">
                  <a:moveTo>
                    <a:pt x="108" y="1031"/>
                  </a:moveTo>
                  <a:lnTo>
                    <a:pt x="1625" y="1031"/>
                  </a:lnTo>
                  <a:cubicBezTo>
                    <a:pt x="1685" y="1031"/>
                    <a:pt x="1733" y="983"/>
                    <a:pt x="1733" y="923"/>
                  </a:cubicBezTo>
                  <a:lnTo>
                    <a:pt x="1733" y="108"/>
                  </a:lnTo>
                  <a:cubicBezTo>
                    <a:pt x="1733" y="49"/>
                    <a:pt x="1685" y="0"/>
                    <a:pt x="1625" y="0"/>
                  </a:cubicBezTo>
                  <a:lnTo>
                    <a:pt x="108" y="0"/>
                  </a:lnTo>
                  <a:cubicBezTo>
                    <a:pt x="48" y="0"/>
                    <a:pt x="0" y="49"/>
                    <a:pt x="0" y="108"/>
                  </a:cubicBezTo>
                  <a:lnTo>
                    <a:pt x="0" y="923"/>
                  </a:lnTo>
                  <a:cubicBezTo>
                    <a:pt x="0" y="983"/>
                    <a:pt x="48" y="1031"/>
                    <a:pt x="108" y="1031"/>
                  </a:cubicBezTo>
                  <a:close/>
                </a:path>
              </a:pathLst>
            </a:custGeom>
            <a:solidFill>
              <a:srgbClr val="DEEBF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3" name="Freeform 146">
              <a:extLst>
                <a:ext uri="{FF2B5EF4-FFF2-40B4-BE49-F238E27FC236}">
                  <a16:creationId xmlns:a16="http://schemas.microsoft.com/office/drawing/2014/main" id="{7895B5FF-3EF0-4842-A99F-914733FCD309}"/>
                </a:ext>
              </a:extLst>
            </p:cNvPr>
            <p:cNvSpPr>
              <a:spLocks/>
            </p:cNvSpPr>
            <p:nvPr/>
          </p:nvSpPr>
          <p:spPr bwMode="auto">
            <a:xfrm>
              <a:off x="1739" y="3700"/>
              <a:ext cx="492" cy="293"/>
            </a:xfrm>
            <a:custGeom>
              <a:avLst/>
              <a:gdLst>
                <a:gd name="T0" fmla="*/ 108 w 1733"/>
                <a:gd name="T1" fmla="*/ 1031 h 1031"/>
                <a:gd name="T2" fmla="*/ 1625 w 1733"/>
                <a:gd name="T3" fmla="*/ 1031 h 1031"/>
                <a:gd name="T4" fmla="*/ 1733 w 1733"/>
                <a:gd name="T5" fmla="*/ 923 h 1031"/>
                <a:gd name="T6" fmla="*/ 1733 w 1733"/>
                <a:gd name="T7" fmla="*/ 108 h 1031"/>
                <a:gd name="T8" fmla="*/ 1625 w 1733"/>
                <a:gd name="T9" fmla="*/ 0 h 1031"/>
                <a:gd name="T10" fmla="*/ 108 w 1733"/>
                <a:gd name="T11" fmla="*/ 0 h 1031"/>
                <a:gd name="T12" fmla="*/ 0 w 1733"/>
                <a:gd name="T13" fmla="*/ 108 h 1031"/>
                <a:gd name="T14" fmla="*/ 0 w 1733"/>
                <a:gd name="T15" fmla="*/ 923 h 1031"/>
                <a:gd name="T16" fmla="*/ 108 w 1733"/>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3" h="1031">
                  <a:moveTo>
                    <a:pt x="108" y="1031"/>
                  </a:moveTo>
                  <a:lnTo>
                    <a:pt x="1625" y="1031"/>
                  </a:lnTo>
                  <a:cubicBezTo>
                    <a:pt x="1685" y="1031"/>
                    <a:pt x="1733" y="983"/>
                    <a:pt x="1733" y="923"/>
                  </a:cubicBezTo>
                  <a:lnTo>
                    <a:pt x="1733" y="108"/>
                  </a:lnTo>
                  <a:cubicBezTo>
                    <a:pt x="1733" y="49"/>
                    <a:pt x="1685" y="0"/>
                    <a:pt x="1625" y="0"/>
                  </a:cubicBezTo>
                  <a:lnTo>
                    <a:pt x="108" y="0"/>
                  </a:lnTo>
                  <a:cubicBezTo>
                    <a:pt x="48" y="0"/>
                    <a:pt x="0" y="49"/>
                    <a:pt x="0" y="108"/>
                  </a:cubicBezTo>
                  <a:lnTo>
                    <a:pt x="0" y="923"/>
                  </a:lnTo>
                  <a:cubicBezTo>
                    <a:pt x="0" y="983"/>
                    <a:pt x="48" y="1031"/>
                    <a:pt x="108" y="1031"/>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4" name="Rectangle 147">
              <a:extLst>
                <a:ext uri="{FF2B5EF4-FFF2-40B4-BE49-F238E27FC236}">
                  <a16:creationId xmlns:a16="http://schemas.microsoft.com/office/drawing/2014/main" id="{C9D3783D-72EA-4ECB-90EA-ADD0DA637A1E}"/>
                </a:ext>
              </a:extLst>
            </p:cNvPr>
            <p:cNvSpPr>
              <a:spLocks noChangeArrowheads="1"/>
            </p:cNvSpPr>
            <p:nvPr/>
          </p:nvSpPr>
          <p:spPr bwMode="auto">
            <a:xfrm>
              <a:off x="1874" y="3898"/>
              <a:ext cx="26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Compute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72" name="Picture 148">
              <a:extLst>
                <a:ext uri="{FF2B5EF4-FFF2-40B4-BE49-F238E27FC236}">
                  <a16:creationId xmlns:a16="http://schemas.microsoft.com/office/drawing/2014/main" id="{1C0DC094-F055-4104-945B-DFCA5B5493C7}"/>
                </a:ext>
              </a:extLst>
            </p:cNvPr>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1707" y="3701"/>
              <a:ext cx="569"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3" name="Picture 149">
              <a:extLst>
                <a:ext uri="{FF2B5EF4-FFF2-40B4-BE49-F238E27FC236}">
                  <a16:creationId xmlns:a16="http://schemas.microsoft.com/office/drawing/2014/main" id="{2636B84A-4B57-4871-982B-C6386D4A34A2}"/>
                </a:ext>
              </a:extLst>
            </p:cNvPr>
            <p:cNvPicPr>
              <a:picLocks noChangeAspect="1" noChangeArrowheads="1"/>
            </p:cNvPicPr>
            <p:nvPr/>
          </p:nvPicPr>
          <p:blipFill>
            <a:blip r:embed="rId57">
              <a:extLst>
                <a:ext uri="{28A0092B-C50C-407E-A947-70E740481C1C}">
                  <a14:useLocalDpi xmlns:a14="http://schemas.microsoft.com/office/drawing/2010/main" val="0"/>
                </a:ext>
              </a:extLst>
            </a:blip>
            <a:srcRect/>
            <a:stretch>
              <a:fillRect/>
            </a:stretch>
          </p:blipFill>
          <p:spPr bwMode="auto">
            <a:xfrm>
              <a:off x="1707" y="3701"/>
              <a:ext cx="569"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4" name="Picture 150">
              <a:extLst>
                <a:ext uri="{FF2B5EF4-FFF2-40B4-BE49-F238E27FC236}">
                  <a16:creationId xmlns:a16="http://schemas.microsoft.com/office/drawing/2014/main" id="{887F021A-FF05-4763-89A1-07EFD49637CD}"/>
                </a:ext>
              </a:extLst>
            </p:cNvPr>
            <p:cNvPicPr>
              <a:picLocks noChangeAspect="1" noChangeArrowheads="1"/>
            </p:cNvPicPr>
            <p:nvPr/>
          </p:nvPicPr>
          <p:blipFill>
            <a:blip r:embed="rId58">
              <a:extLst>
                <a:ext uri="{28A0092B-C50C-407E-A947-70E740481C1C}">
                  <a14:useLocalDpi xmlns:a14="http://schemas.microsoft.com/office/drawing/2010/main" val="0"/>
                </a:ext>
              </a:extLst>
            </a:blip>
            <a:srcRect/>
            <a:stretch>
              <a:fillRect/>
            </a:stretch>
          </p:blipFill>
          <p:spPr bwMode="auto">
            <a:xfrm>
              <a:off x="1726" y="3715"/>
              <a:ext cx="20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5" name="Picture 151">
              <a:extLst>
                <a:ext uri="{FF2B5EF4-FFF2-40B4-BE49-F238E27FC236}">
                  <a16:creationId xmlns:a16="http://schemas.microsoft.com/office/drawing/2014/main" id="{E1B7AD25-83B9-4739-B2D9-C357107B3599}"/>
                </a:ext>
              </a:extLst>
            </p:cNvPr>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1726" y="3715"/>
              <a:ext cx="20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5" name="Freeform 152">
              <a:extLst>
                <a:ext uri="{FF2B5EF4-FFF2-40B4-BE49-F238E27FC236}">
                  <a16:creationId xmlns:a16="http://schemas.microsoft.com/office/drawing/2014/main" id="{D3F25446-81F8-4884-A0C0-E88DC0AC3FE1}"/>
                </a:ext>
              </a:extLst>
            </p:cNvPr>
            <p:cNvSpPr>
              <a:spLocks/>
            </p:cNvSpPr>
            <p:nvPr/>
          </p:nvSpPr>
          <p:spPr bwMode="auto">
            <a:xfrm>
              <a:off x="1752" y="3729"/>
              <a:ext cx="146" cy="138"/>
            </a:xfrm>
            <a:custGeom>
              <a:avLst/>
              <a:gdLst>
                <a:gd name="T0" fmla="*/ 51 w 514"/>
                <a:gd name="T1" fmla="*/ 484 h 484"/>
                <a:gd name="T2" fmla="*/ 463 w 514"/>
                <a:gd name="T3" fmla="*/ 484 h 484"/>
                <a:gd name="T4" fmla="*/ 514 w 514"/>
                <a:gd name="T5" fmla="*/ 432 h 484"/>
                <a:gd name="T6" fmla="*/ 514 w 514"/>
                <a:gd name="T7" fmla="*/ 51 h 484"/>
                <a:gd name="T8" fmla="*/ 463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3" y="484"/>
                  </a:lnTo>
                  <a:cubicBezTo>
                    <a:pt x="491" y="484"/>
                    <a:pt x="514" y="461"/>
                    <a:pt x="514" y="432"/>
                  </a:cubicBezTo>
                  <a:lnTo>
                    <a:pt x="514" y="51"/>
                  </a:lnTo>
                  <a:cubicBezTo>
                    <a:pt x="514" y="23"/>
                    <a:pt x="491" y="0"/>
                    <a:pt x="463"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6" name="Freeform 153">
              <a:extLst>
                <a:ext uri="{FF2B5EF4-FFF2-40B4-BE49-F238E27FC236}">
                  <a16:creationId xmlns:a16="http://schemas.microsoft.com/office/drawing/2014/main" id="{F92AE527-231D-4CA2-97D5-6CA1634F5D53}"/>
                </a:ext>
              </a:extLst>
            </p:cNvPr>
            <p:cNvSpPr>
              <a:spLocks/>
            </p:cNvSpPr>
            <p:nvPr/>
          </p:nvSpPr>
          <p:spPr bwMode="auto">
            <a:xfrm>
              <a:off x="1752" y="3729"/>
              <a:ext cx="146" cy="138"/>
            </a:xfrm>
            <a:custGeom>
              <a:avLst/>
              <a:gdLst>
                <a:gd name="T0" fmla="*/ 51 w 514"/>
                <a:gd name="T1" fmla="*/ 484 h 484"/>
                <a:gd name="T2" fmla="*/ 463 w 514"/>
                <a:gd name="T3" fmla="*/ 484 h 484"/>
                <a:gd name="T4" fmla="*/ 514 w 514"/>
                <a:gd name="T5" fmla="*/ 432 h 484"/>
                <a:gd name="T6" fmla="*/ 514 w 514"/>
                <a:gd name="T7" fmla="*/ 51 h 484"/>
                <a:gd name="T8" fmla="*/ 463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3" y="484"/>
                  </a:lnTo>
                  <a:cubicBezTo>
                    <a:pt x="491" y="484"/>
                    <a:pt x="514" y="461"/>
                    <a:pt x="514" y="432"/>
                  </a:cubicBezTo>
                  <a:lnTo>
                    <a:pt x="514" y="51"/>
                  </a:lnTo>
                  <a:cubicBezTo>
                    <a:pt x="514" y="23"/>
                    <a:pt x="491" y="0"/>
                    <a:pt x="463"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7" name="Rectangle 154">
              <a:extLst>
                <a:ext uri="{FF2B5EF4-FFF2-40B4-BE49-F238E27FC236}">
                  <a16:creationId xmlns:a16="http://schemas.microsoft.com/office/drawing/2014/main" id="{B74272E9-981C-4958-8B69-B6299FB303F1}"/>
                </a:ext>
              </a:extLst>
            </p:cNvPr>
            <p:cNvSpPr>
              <a:spLocks noChangeArrowheads="1"/>
            </p:cNvSpPr>
            <p:nvPr/>
          </p:nvSpPr>
          <p:spPr bwMode="auto">
            <a:xfrm>
              <a:off x="1785"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79" name="Picture 155">
              <a:extLst>
                <a:ext uri="{FF2B5EF4-FFF2-40B4-BE49-F238E27FC236}">
                  <a16:creationId xmlns:a16="http://schemas.microsoft.com/office/drawing/2014/main" id="{E17D8011-6389-4662-8ED0-D1FC3E6E72F9}"/>
                </a:ext>
              </a:extLst>
            </p:cNvPr>
            <p:cNvPicPr>
              <a:picLocks noChangeAspect="1" noChangeArrowheads="1"/>
            </p:cNvPicPr>
            <p:nvPr/>
          </p:nvPicPr>
          <p:blipFill>
            <a:blip r:embed="rId60">
              <a:extLst>
                <a:ext uri="{28A0092B-C50C-407E-A947-70E740481C1C}">
                  <a14:useLocalDpi xmlns:a14="http://schemas.microsoft.com/office/drawing/2010/main" val="0"/>
                </a:ext>
              </a:extLst>
            </a:blip>
            <a:srcRect/>
            <a:stretch>
              <a:fillRect/>
            </a:stretch>
          </p:blipFill>
          <p:spPr bwMode="auto">
            <a:xfrm>
              <a:off x="1885" y="3715"/>
              <a:ext cx="209"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0" name="Picture 156">
              <a:extLst>
                <a:ext uri="{FF2B5EF4-FFF2-40B4-BE49-F238E27FC236}">
                  <a16:creationId xmlns:a16="http://schemas.microsoft.com/office/drawing/2014/main" id="{26423596-B338-4914-B040-1217175FB102}"/>
                </a:ext>
              </a:extLst>
            </p:cNvPr>
            <p:cNvPicPr>
              <a:picLocks noChangeAspect="1" noChangeArrowheads="1"/>
            </p:cNvPicPr>
            <p:nvPr/>
          </p:nvPicPr>
          <p:blipFill>
            <a:blip r:embed="rId61">
              <a:extLst>
                <a:ext uri="{28A0092B-C50C-407E-A947-70E740481C1C}">
                  <a14:useLocalDpi xmlns:a14="http://schemas.microsoft.com/office/drawing/2010/main" val="0"/>
                </a:ext>
              </a:extLst>
            </a:blip>
            <a:srcRect/>
            <a:stretch>
              <a:fillRect/>
            </a:stretch>
          </p:blipFill>
          <p:spPr bwMode="auto">
            <a:xfrm>
              <a:off x="1885" y="3715"/>
              <a:ext cx="209"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8" name="Freeform 157">
              <a:extLst>
                <a:ext uri="{FF2B5EF4-FFF2-40B4-BE49-F238E27FC236}">
                  <a16:creationId xmlns:a16="http://schemas.microsoft.com/office/drawing/2014/main" id="{51605A6C-BE2F-43BB-B9F6-5AA8CE2ECA75}"/>
                </a:ext>
              </a:extLst>
            </p:cNvPr>
            <p:cNvSpPr>
              <a:spLocks/>
            </p:cNvSpPr>
            <p:nvPr/>
          </p:nvSpPr>
          <p:spPr bwMode="auto">
            <a:xfrm>
              <a:off x="1912" y="3729"/>
              <a:ext cx="146"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9" name="Freeform 158">
              <a:extLst>
                <a:ext uri="{FF2B5EF4-FFF2-40B4-BE49-F238E27FC236}">
                  <a16:creationId xmlns:a16="http://schemas.microsoft.com/office/drawing/2014/main" id="{DB159937-A53C-47F4-AD75-A70ED71B10D0}"/>
                </a:ext>
              </a:extLst>
            </p:cNvPr>
            <p:cNvSpPr>
              <a:spLocks/>
            </p:cNvSpPr>
            <p:nvPr/>
          </p:nvSpPr>
          <p:spPr bwMode="auto">
            <a:xfrm>
              <a:off x="1912" y="3729"/>
              <a:ext cx="146"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0" name="Rectangle 159">
              <a:extLst>
                <a:ext uri="{FF2B5EF4-FFF2-40B4-BE49-F238E27FC236}">
                  <a16:creationId xmlns:a16="http://schemas.microsoft.com/office/drawing/2014/main" id="{2E8B3482-1F22-49DC-AC09-3A0FFF6AF583}"/>
                </a:ext>
              </a:extLst>
            </p:cNvPr>
            <p:cNvSpPr>
              <a:spLocks noChangeArrowheads="1"/>
            </p:cNvSpPr>
            <p:nvPr/>
          </p:nvSpPr>
          <p:spPr bwMode="auto">
            <a:xfrm>
              <a:off x="1945"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84" name="Picture 160">
              <a:extLst>
                <a:ext uri="{FF2B5EF4-FFF2-40B4-BE49-F238E27FC236}">
                  <a16:creationId xmlns:a16="http://schemas.microsoft.com/office/drawing/2014/main" id="{AD8B0C2E-93EF-4E87-AFB7-7BE5563BA1B9}"/>
                </a:ext>
              </a:extLst>
            </p:cNvPr>
            <p:cNvPicPr>
              <a:picLocks noChangeAspect="1" noChangeArrowheads="1"/>
            </p:cNvPicPr>
            <p:nvPr/>
          </p:nvPicPr>
          <p:blipFill>
            <a:blip r:embed="rId62">
              <a:extLst>
                <a:ext uri="{28A0092B-C50C-407E-A947-70E740481C1C}">
                  <a14:useLocalDpi xmlns:a14="http://schemas.microsoft.com/office/drawing/2010/main" val="0"/>
                </a:ext>
              </a:extLst>
            </a:blip>
            <a:srcRect/>
            <a:stretch>
              <a:fillRect/>
            </a:stretch>
          </p:blipFill>
          <p:spPr bwMode="auto">
            <a:xfrm>
              <a:off x="2048"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5" name="Picture 161">
              <a:extLst>
                <a:ext uri="{FF2B5EF4-FFF2-40B4-BE49-F238E27FC236}">
                  <a16:creationId xmlns:a16="http://schemas.microsoft.com/office/drawing/2014/main" id="{6E745E2D-05B7-4B9E-A3F3-E83FC702EF9C}"/>
                </a:ext>
              </a:extLst>
            </p:cNvPr>
            <p:cNvPicPr>
              <a:picLocks noChangeAspect="1" noChangeArrowheads="1"/>
            </p:cNvPicPr>
            <p:nvPr/>
          </p:nvPicPr>
          <p:blipFill>
            <a:blip r:embed="rId63">
              <a:extLst>
                <a:ext uri="{28A0092B-C50C-407E-A947-70E740481C1C}">
                  <a14:useLocalDpi xmlns:a14="http://schemas.microsoft.com/office/drawing/2010/main" val="0"/>
                </a:ext>
              </a:extLst>
            </a:blip>
            <a:srcRect/>
            <a:stretch>
              <a:fillRect/>
            </a:stretch>
          </p:blipFill>
          <p:spPr bwMode="auto">
            <a:xfrm>
              <a:off x="2048"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1" name="Freeform 162">
              <a:extLst>
                <a:ext uri="{FF2B5EF4-FFF2-40B4-BE49-F238E27FC236}">
                  <a16:creationId xmlns:a16="http://schemas.microsoft.com/office/drawing/2014/main" id="{2564A60A-3895-46EE-BBFE-90E3200985CA}"/>
                </a:ext>
              </a:extLst>
            </p:cNvPr>
            <p:cNvSpPr>
              <a:spLocks/>
            </p:cNvSpPr>
            <p:nvPr/>
          </p:nvSpPr>
          <p:spPr bwMode="auto">
            <a:xfrm>
              <a:off x="2071" y="3729"/>
              <a:ext cx="147"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2" name="Freeform 163">
              <a:extLst>
                <a:ext uri="{FF2B5EF4-FFF2-40B4-BE49-F238E27FC236}">
                  <a16:creationId xmlns:a16="http://schemas.microsoft.com/office/drawing/2014/main" id="{558B3465-1084-44C9-9CC1-3EF9CFE13EFC}"/>
                </a:ext>
              </a:extLst>
            </p:cNvPr>
            <p:cNvSpPr>
              <a:spLocks/>
            </p:cNvSpPr>
            <p:nvPr/>
          </p:nvSpPr>
          <p:spPr bwMode="auto">
            <a:xfrm>
              <a:off x="2071" y="3729"/>
              <a:ext cx="147"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3" name="Rectangle 164">
              <a:extLst>
                <a:ext uri="{FF2B5EF4-FFF2-40B4-BE49-F238E27FC236}">
                  <a16:creationId xmlns:a16="http://schemas.microsoft.com/office/drawing/2014/main" id="{1CD20625-2F4A-4333-80C9-A640164D1A05}"/>
                </a:ext>
              </a:extLst>
            </p:cNvPr>
            <p:cNvSpPr>
              <a:spLocks noChangeArrowheads="1"/>
            </p:cNvSpPr>
            <p:nvPr/>
          </p:nvSpPr>
          <p:spPr bwMode="auto">
            <a:xfrm>
              <a:off x="2104"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89" name="Picture 165">
              <a:extLst>
                <a:ext uri="{FF2B5EF4-FFF2-40B4-BE49-F238E27FC236}">
                  <a16:creationId xmlns:a16="http://schemas.microsoft.com/office/drawing/2014/main" id="{34619273-DEF9-4991-AE5B-03BE211A2DAB}"/>
                </a:ext>
              </a:extLst>
            </p:cNvPr>
            <p:cNvPicPr>
              <a:picLocks noChangeAspect="1" noChangeArrowheads="1"/>
            </p:cNvPicPr>
            <p:nvPr/>
          </p:nvPicPr>
          <p:blipFill>
            <a:blip r:embed="rId64">
              <a:extLst>
                <a:ext uri="{28A0092B-C50C-407E-A947-70E740481C1C}">
                  <a14:useLocalDpi xmlns:a14="http://schemas.microsoft.com/office/drawing/2010/main" val="0"/>
                </a:ext>
              </a:extLst>
            </a:blip>
            <a:srcRect/>
            <a:stretch>
              <a:fillRect/>
            </a:stretch>
          </p:blipFill>
          <p:spPr bwMode="auto">
            <a:xfrm>
              <a:off x="2217" y="2859"/>
              <a:ext cx="577"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0" name="Picture 166">
              <a:extLst>
                <a:ext uri="{FF2B5EF4-FFF2-40B4-BE49-F238E27FC236}">
                  <a16:creationId xmlns:a16="http://schemas.microsoft.com/office/drawing/2014/main" id="{F9310BD1-1A7E-4AFA-874B-84863E3BE8B9}"/>
                </a:ext>
              </a:extLst>
            </p:cNvPr>
            <p:cNvPicPr>
              <a:picLocks noChangeAspect="1" noChangeArrowheads="1"/>
            </p:cNvPicPr>
            <p:nvPr/>
          </p:nvPicPr>
          <p:blipFill>
            <a:blip r:embed="rId65">
              <a:extLst>
                <a:ext uri="{28A0092B-C50C-407E-A947-70E740481C1C}">
                  <a14:useLocalDpi xmlns:a14="http://schemas.microsoft.com/office/drawing/2010/main" val="0"/>
                </a:ext>
              </a:extLst>
            </a:blip>
            <a:srcRect/>
            <a:stretch>
              <a:fillRect/>
            </a:stretch>
          </p:blipFill>
          <p:spPr bwMode="auto">
            <a:xfrm>
              <a:off x="2217" y="2859"/>
              <a:ext cx="577"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4" name="Freeform 167">
              <a:extLst>
                <a:ext uri="{FF2B5EF4-FFF2-40B4-BE49-F238E27FC236}">
                  <a16:creationId xmlns:a16="http://schemas.microsoft.com/office/drawing/2014/main" id="{BE1D4B5F-02F5-4430-A42A-FA7BED7D3315}"/>
                </a:ext>
              </a:extLst>
            </p:cNvPr>
            <p:cNvSpPr>
              <a:spLocks/>
            </p:cNvSpPr>
            <p:nvPr/>
          </p:nvSpPr>
          <p:spPr bwMode="auto">
            <a:xfrm>
              <a:off x="2243" y="2875"/>
              <a:ext cx="516" cy="1239"/>
            </a:xfrm>
            <a:custGeom>
              <a:avLst/>
              <a:gdLst>
                <a:gd name="T0" fmla="*/ 181 w 1814"/>
                <a:gd name="T1" fmla="*/ 4354 h 4354"/>
                <a:gd name="T2" fmla="*/ 1632 w 1814"/>
                <a:gd name="T3" fmla="*/ 4354 h 4354"/>
                <a:gd name="T4" fmla="*/ 1814 w 1814"/>
                <a:gd name="T5" fmla="*/ 4172 h 4354"/>
                <a:gd name="T6" fmla="*/ 1814 w 1814"/>
                <a:gd name="T7" fmla="*/ 181 h 4354"/>
                <a:gd name="T8" fmla="*/ 1632 w 1814"/>
                <a:gd name="T9" fmla="*/ 0 h 4354"/>
                <a:gd name="T10" fmla="*/ 181 w 1814"/>
                <a:gd name="T11" fmla="*/ 0 h 4354"/>
                <a:gd name="T12" fmla="*/ 0 w 1814"/>
                <a:gd name="T13" fmla="*/ 181 h 4354"/>
                <a:gd name="T14" fmla="*/ 0 w 1814"/>
                <a:gd name="T15" fmla="*/ 4172 h 4354"/>
                <a:gd name="T16" fmla="*/ 181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1" y="4354"/>
                  </a:moveTo>
                  <a:lnTo>
                    <a:pt x="1632" y="4354"/>
                  </a:lnTo>
                  <a:cubicBezTo>
                    <a:pt x="1733" y="4354"/>
                    <a:pt x="1814" y="4272"/>
                    <a:pt x="1814" y="4172"/>
                  </a:cubicBezTo>
                  <a:lnTo>
                    <a:pt x="1814" y="181"/>
                  </a:lnTo>
                  <a:cubicBezTo>
                    <a:pt x="1814" y="81"/>
                    <a:pt x="1733" y="0"/>
                    <a:pt x="1632" y="0"/>
                  </a:cubicBezTo>
                  <a:lnTo>
                    <a:pt x="181" y="0"/>
                  </a:lnTo>
                  <a:cubicBezTo>
                    <a:pt x="81" y="0"/>
                    <a:pt x="0" y="81"/>
                    <a:pt x="0" y="181"/>
                  </a:cubicBezTo>
                  <a:lnTo>
                    <a:pt x="0" y="4172"/>
                  </a:lnTo>
                  <a:cubicBezTo>
                    <a:pt x="0" y="4272"/>
                    <a:pt x="81" y="4354"/>
                    <a:pt x="181" y="4354"/>
                  </a:cubicBezTo>
                  <a:close/>
                </a:path>
              </a:pathLst>
            </a:cu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5" name="Freeform 168">
              <a:extLst>
                <a:ext uri="{FF2B5EF4-FFF2-40B4-BE49-F238E27FC236}">
                  <a16:creationId xmlns:a16="http://schemas.microsoft.com/office/drawing/2014/main" id="{DA947D30-870E-43CB-9A42-804A3CBA1391}"/>
                </a:ext>
              </a:extLst>
            </p:cNvPr>
            <p:cNvSpPr>
              <a:spLocks/>
            </p:cNvSpPr>
            <p:nvPr/>
          </p:nvSpPr>
          <p:spPr bwMode="auto">
            <a:xfrm>
              <a:off x="2243" y="2875"/>
              <a:ext cx="516" cy="1239"/>
            </a:xfrm>
            <a:custGeom>
              <a:avLst/>
              <a:gdLst>
                <a:gd name="T0" fmla="*/ 181 w 1814"/>
                <a:gd name="T1" fmla="*/ 4354 h 4354"/>
                <a:gd name="T2" fmla="*/ 1632 w 1814"/>
                <a:gd name="T3" fmla="*/ 4354 h 4354"/>
                <a:gd name="T4" fmla="*/ 1814 w 1814"/>
                <a:gd name="T5" fmla="*/ 4172 h 4354"/>
                <a:gd name="T6" fmla="*/ 1814 w 1814"/>
                <a:gd name="T7" fmla="*/ 181 h 4354"/>
                <a:gd name="T8" fmla="*/ 1632 w 1814"/>
                <a:gd name="T9" fmla="*/ 0 h 4354"/>
                <a:gd name="T10" fmla="*/ 181 w 1814"/>
                <a:gd name="T11" fmla="*/ 0 h 4354"/>
                <a:gd name="T12" fmla="*/ 0 w 1814"/>
                <a:gd name="T13" fmla="*/ 181 h 4354"/>
                <a:gd name="T14" fmla="*/ 0 w 1814"/>
                <a:gd name="T15" fmla="*/ 4172 h 4354"/>
                <a:gd name="T16" fmla="*/ 181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1" y="4354"/>
                  </a:moveTo>
                  <a:lnTo>
                    <a:pt x="1632" y="4354"/>
                  </a:lnTo>
                  <a:cubicBezTo>
                    <a:pt x="1733" y="4354"/>
                    <a:pt x="1814" y="4272"/>
                    <a:pt x="1814" y="4172"/>
                  </a:cubicBezTo>
                  <a:lnTo>
                    <a:pt x="1814" y="181"/>
                  </a:lnTo>
                  <a:cubicBezTo>
                    <a:pt x="1814" y="81"/>
                    <a:pt x="1733" y="0"/>
                    <a:pt x="1632" y="0"/>
                  </a:cubicBezTo>
                  <a:lnTo>
                    <a:pt x="181" y="0"/>
                  </a:lnTo>
                  <a:cubicBezTo>
                    <a:pt x="81" y="0"/>
                    <a:pt x="0" y="81"/>
                    <a:pt x="0" y="181"/>
                  </a:cubicBezTo>
                  <a:lnTo>
                    <a:pt x="0" y="4172"/>
                  </a:lnTo>
                  <a:cubicBezTo>
                    <a:pt x="0" y="4272"/>
                    <a:pt x="81" y="4354"/>
                    <a:pt x="181" y="435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6" name="Rectangle 169">
              <a:extLst>
                <a:ext uri="{FF2B5EF4-FFF2-40B4-BE49-F238E27FC236}">
                  <a16:creationId xmlns:a16="http://schemas.microsoft.com/office/drawing/2014/main" id="{1828EF64-237D-45A7-9780-837C05296314}"/>
                </a:ext>
              </a:extLst>
            </p:cNvPr>
            <p:cNvSpPr>
              <a:spLocks noChangeArrowheads="1"/>
            </p:cNvSpPr>
            <p:nvPr/>
          </p:nvSpPr>
          <p:spPr bwMode="auto">
            <a:xfrm>
              <a:off x="2410" y="2901"/>
              <a:ext cx="22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Worker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94" name="Picture 170">
              <a:extLst>
                <a:ext uri="{FF2B5EF4-FFF2-40B4-BE49-F238E27FC236}">
                  <a16:creationId xmlns:a16="http://schemas.microsoft.com/office/drawing/2014/main" id="{50F6BD95-2061-42C3-9902-89F4C93C1D95}"/>
                </a:ext>
              </a:extLst>
            </p:cNvPr>
            <p:cNvPicPr>
              <a:picLocks noChangeAspect="1" noChangeArrowheads="1"/>
            </p:cNvPicPr>
            <p:nvPr/>
          </p:nvPicPr>
          <p:blipFill>
            <a:blip r:embed="rId66">
              <a:extLst>
                <a:ext uri="{28A0092B-C50C-407E-A947-70E740481C1C}">
                  <a14:useLocalDpi xmlns:a14="http://schemas.microsoft.com/office/drawing/2010/main" val="0"/>
                </a:ext>
              </a:extLst>
            </a:blip>
            <a:srcRect/>
            <a:stretch>
              <a:fillRect/>
            </a:stretch>
          </p:blipFill>
          <p:spPr bwMode="auto">
            <a:xfrm>
              <a:off x="2230" y="3683"/>
              <a:ext cx="551"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5" name="Picture 171">
              <a:extLst>
                <a:ext uri="{FF2B5EF4-FFF2-40B4-BE49-F238E27FC236}">
                  <a16:creationId xmlns:a16="http://schemas.microsoft.com/office/drawing/2014/main" id="{0D2C5E67-BC68-4A6D-9768-2AD01251F268}"/>
                </a:ext>
              </a:extLst>
            </p:cNvPr>
            <p:cNvPicPr>
              <a:picLocks noChangeAspect="1" noChangeArrowheads="1"/>
            </p:cNvPicPr>
            <p:nvPr/>
          </p:nvPicPr>
          <p:blipFill>
            <a:blip r:embed="rId67">
              <a:extLst>
                <a:ext uri="{28A0092B-C50C-407E-A947-70E740481C1C}">
                  <a14:useLocalDpi xmlns:a14="http://schemas.microsoft.com/office/drawing/2010/main" val="0"/>
                </a:ext>
              </a:extLst>
            </a:blip>
            <a:srcRect/>
            <a:stretch>
              <a:fillRect/>
            </a:stretch>
          </p:blipFill>
          <p:spPr bwMode="auto">
            <a:xfrm>
              <a:off x="2230" y="3683"/>
              <a:ext cx="551"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9" name="Freeform 172">
              <a:extLst>
                <a:ext uri="{FF2B5EF4-FFF2-40B4-BE49-F238E27FC236}">
                  <a16:creationId xmlns:a16="http://schemas.microsoft.com/office/drawing/2014/main" id="{F88F6130-AFFC-4A9B-A141-8D1FF9CB0670}"/>
                </a:ext>
              </a:extLst>
            </p:cNvPr>
            <p:cNvSpPr>
              <a:spLocks/>
            </p:cNvSpPr>
            <p:nvPr/>
          </p:nvSpPr>
          <p:spPr bwMode="auto">
            <a:xfrm>
              <a:off x="2254" y="3700"/>
              <a:ext cx="493" cy="293"/>
            </a:xfrm>
            <a:custGeom>
              <a:avLst/>
              <a:gdLst>
                <a:gd name="T0" fmla="*/ 108 w 1734"/>
                <a:gd name="T1" fmla="*/ 1031 h 1031"/>
                <a:gd name="T2" fmla="*/ 1625 w 1734"/>
                <a:gd name="T3" fmla="*/ 1031 h 1031"/>
                <a:gd name="T4" fmla="*/ 1734 w 1734"/>
                <a:gd name="T5" fmla="*/ 923 h 1031"/>
                <a:gd name="T6" fmla="*/ 1734 w 1734"/>
                <a:gd name="T7" fmla="*/ 108 h 1031"/>
                <a:gd name="T8" fmla="*/ 1625 w 1734"/>
                <a:gd name="T9" fmla="*/ 0 h 1031"/>
                <a:gd name="T10" fmla="*/ 108 w 1734"/>
                <a:gd name="T11" fmla="*/ 0 h 1031"/>
                <a:gd name="T12" fmla="*/ 0 w 1734"/>
                <a:gd name="T13" fmla="*/ 108 h 1031"/>
                <a:gd name="T14" fmla="*/ 0 w 1734"/>
                <a:gd name="T15" fmla="*/ 923 h 1031"/>
                <a:gd name="T16" fmla="*/ 108 w 1734"/>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4" h="1031">
                  <a:moveTo>
                    <a:pt x="108" y="1031"/>
                  </a:moveTo>
                  <a:lnTo>
                    <a:pt x="1625" y="1031"/>
                  </a:lnTo>
                  <a:cubicBezTo>
                    <a:pt x="1685" y="1031"/>
                    <a:pt x="1734" y="983"/>
                    <a:pt x="1734" y="923"/>
                  </a:cubicBezTo>
                  <a:lnTo>
                    <a:pt x="1734" y="108"/>
                  </a:lnTo>
                  <a:cubicBezTo>
                    <a:pt x="1734" y="49"/>
                    <a:pt x="1685" y="0"/>
                    <a:pt x="1625" y="0"/>
                  </a:cubicBezTo>
                  <a:lnTo>
                    <a:pt x="108" y="0"/>
                  </a:lnTo>
                  <a:cubicBezTo>
                    <a:pt x="48" y="0"/>
                    <a:pt x="0" y="49"/>
                    <a:pt x="0" y="108"/>
                  </a:cubicBezTo>
                  <a:lnTo>
                    <a:pt x="0" y="923"/>
                  </a:lnTo>
                  <a:cubicBezTo>
                    <a:pt x="0" y="983"/>
                    <a:pt x="48" y="1031"/>
                    <a:pt x="108" y="1031"/>
                  </a:cubicBezTo>
                  <a:close/>
                </a:path>
              </a:pathLst>
            </a:custGeom>
            <a:solidFill>
              <a:srgbClr val="DEEBF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0" name="Freeform 173">
              <a:extLst>
                <a:ext uri="{FF2B5EF4-FFF2-40B4-BE49-F238E27FC236}">
                  <a16:creationId xmlns:a16="http://schemas.microsoft.com/office/drawing/2014/main" id="{EFA2399C-F939-4A90-9F61-D92D821CEBDF}"/>
                </a:ext>
              </a:extLst>
            </p:cNvPr>
            <p:cNvSpPr>
              <a:spLocks/>
            </p:cNvSpPr>
            <p:nvPr/>
          </p:nvSpPr>
          <p:spPr bwMode="auto">
            <a:xfrm>
              <a:off x="2254" y="3700"/>
              <a:ext cx="493" cy="293"/>
            </a:xfrm>
            <a:custGeom>
              <a:avLst/>
              <a:gdLst>
                <a:gd name="T0" fmla="*/ 108 w 1734"/>
                <a:gd name="T1" fmla="*/ 1031 h 1031"/>
                <a:gd name="T2" fmla="*/ 1625 w 1734"/>
                <a:gd name="T3" fmla="*/ 1031 h 1031"/>
                <a:gd name="T4" fmla="*/ 1734 w 1734"/>
                <a:gd name="T5" fmla="*/ 923 h 1031"/>
                <a:gd name="T6" fmla="*/ 1734 w 1734"/>
                <a:gd name="T7" fmla="*/ 108 h 1031"/>
                <a:gd name="T8" fmla="*/ 1625 w 1734"/>
                <a:gd name="T9" fmla="*/ 0 h 1031"/>
                <a:gd name="T10" fmla="*/ 108 w 1734"/>
                <a:gd name="T11" fmla="*/ 0 h 1031"/>
                <a:gd name="T12" fmla="*/ 0 w 1734"/>
                <a:gd name="T13" fmla="*/ 108 h 1031"/>
                <a:gd name="T14" fmla="*/ 0 w 1734"/>
                <a:gd name="T15" fmla="*/ 923 h 1031"/>
                <a:gd name="T16" fmla="*/ 108 w 1734"/>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4" h="1031">
                  <a:moveTo>
                    <a:pt x="108" y="1031"/>
                  </a:moveTo>
                  <a:lnTo>
                    <a:pt x="1625" y="1031"/>
                  </a:lnTo>
                  <a:cubicBezTo>
                    <a:pt x="1685" y="1031"/>
                    <a:pt x="1734" y="983"/>
                    <a:pt x="1734" y="923"/>
                  </a:cubicBezTo>
                  <a:lnTo>
                    <a:pt x="1734" y="108"/>
                  </a:lnTo>
                  <a:cubicBezTo>
                    <a:pt x="1734" y="49"/>
                    <a:pt x="1685" y="0"/>
                    <a:pt x="1625" y="0"/>
                  </a:cubicBezTo>
                  <a:lnTo>
                    <a:pt x="108" y="0"/>
                  </a:lnTo>
                  <a:cubicBezTo>
                    <a:pt x="48" y="0"/>
                    <a:pt x="0" y="49"/>
                    <a:pt x="0" y="108"/>
                  </a:cubicBezTo>
                  <a:lnTo>
                    <a:pt x="0" y="923"/>
                  </a:lnTo>
                  <a:cubicBezTo>
                    <a:pt x="0" y="983"/>
                    <a:pt x="48" y="1031"/>
                    <a:pt x="108" y="1031"/>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1" name="Rectangle 174">
              <a:extLst>
                <a:ext uri="{FF2B5EF4-FFF2-40B4-BE49-F238E27FC236}">
                  <a16:creationId xmlns:a16="http://schemas.microsoft.com/office/drawing/2014/main" id="{A501F662-EDCE-43D6-B5CD-61699DC502A5}"/>
                </a:ext>
              </a:extLst>
            </p:cNvPr>
            <p:cNvSpPr>
              <a:spLocks noChangeArrowheads="1"/>
            </p:cNvSpPr>
            <p:nvPr/>
          </p:nvSpPr>
          <p:spPr bwMode="auto">
            <a:xfrm>
              <a:off x="2389" y="3898"/>
              <a:ext cx="269"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Compute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99" name="Picture 175">
              <a:extLst>
                <a:ext uri="{FF2B5EF4-FFF2-40B4-BE49-F238E27FC236}">
                  <a16:creationId xmlns:a16="http://schemas.microsoft.com/office/drawing/2014/main" id="{FA36F968-D8E3-4FE7-80E7-73F1AF04F363}"/>
                </a:ext>
              </a:extLst>
            </p:cNvPr>
            <p:cNvPicPr>
              <a:picLocks noChangeAspect="1" noChangeArrowheads="1"/>
            </p:cNvPicPr>
            <p:nvPr/>
          </p:nvPicPr>
          <p:blipFill>
            <a:blip r:embed="rId68">
              <a:extLst>
                <a:ext uri="{28A0092B-C50C-407E-A947-70E740481C1C}">
                  <a14:useLocalDpi xmlns:a14="http://schemas.microsoft.com/office/drawing/2010/main" val="0"/>
                </a:ext>
              </a:extLst>
            </a:blip>
            <a:srcRect/>
            <a:stretch>
              <a:fillRect/>
            </a:stretch>
          </p:blipFill>
          <p:spPr bwMode="auto">
            <a:xfrm>
              <a:off x="2221" y="3701"/>
              <a:ext cx="569"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0" name="Picture 176">
              <a:extLst>
                <a:ext uri="{FF2B5EF4-FFF2-40B4-BE49-F238E27FC236}">
                  <a16:creationId xmlns:a16="http://schemas.microsoft.com/office/drawing/2014/main" id="{A9976E8E-FAF0-477C-A7D2-D70BDA7621E9}"/>
                </a:ext>
              </a:extLst>
            </p:cNvPr>
            <p:cNvPicPr>
              <a:picLocks noChangeAspect="1" noChangeArrowheads="1"/>
            </p:cNvPicPr>
            <p:nvPr/>
          </p:nvPicPr>
          <p:blipFill>
            <a:blip r:embed="rId69">
              <a:extLst>
                <a:ext uri="{28A0092B-C50C-407E-A947-70E740481C1C}">
                  <a14:useLocalDpi xmlns:a14="http://schemas.microsoft.com/office/drawing/2010/main" val="0"/>
                </a:ext>
              </a:extLst>
            </a:blip>
            <a:srcRect/>
            <a:stretch>
              <a:fillRect/>
            </a:stretch>
          </p:blipFill>
          <p:spPr bwMode="auto">
            <a:xfrm>
              <a:off x="2221" y="3701"/>
              <a:ext cx="569"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1" name="Picture 177">
              <a:extLst>
                <a:ext uri="{FF2B5EF4-FFF2-40B4-BE49-F238E27FC236}">
                  <a16:creationId xmlns:a16="http://schemas.microsoft.com/office/drawing/2014/main" id="{BA77AFFB-0060-43C7-B0C4-6252C4BAD3D3}"/>
                </a:ext>
              </a:extLst>
            </p:cNvPr>
            <p:cNvPicPr>
              <a:picLocks noChangeAspect="1" noChangeArrowheads="1"/>
            </p:cNvPicPr>
            <p:nvPr/>
          </p:nvPicPr>
          <p:blipFill>
            <a:blip r:embed="rId70">
              <a:extLst>
                <a:ext uri="{28A0092B-C50C-407E-A947-70E740481C1C}">
                  <a14:useLocalDpi xmlns:a14="http://schemas.microsoft.com/office/drawing/2010/main" val="0"/>
                </a:ext>
              </a:extLst>
            </a:blip>
            <a:srcRect/>
            <a:stretch>
              <a:fillRect/>
            </a:stretch>
          </p:blipFill>
          <p:spPr bwMode="auto">
            <a:xfrm>
              <a:off x="2244"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2" name="Picture 178">
              <a:extLst>
                <a:ext uri="{FF2B5EF4-FFF2-40B4-BE49-F238E27FC236}">
                  <a16:creationId xmlns:a16="http://schemas.microsoft.com/office/drawing/2014/main" id="{926B427E-5421-4B0A-9B71-EE466C1DA82D}"/>
                </a:ext>
              </a:extLst>
            </p:cNvPr>
            <p:cNvPicPr>
              <a:picLocks noChangeAspect="1" noChangeArrowheads="1"/>
            </p:cNvPicPr>
            <p:nvPr/>
          </p:nvPicPr>
          <p:blipFill>
            <a:blip r:embed="rId71">
              <a:extLst>
                <a:ext uri="{28A0092B-C50C-407E-A947-70E740481C1C}">
                  <a14:useLocalDpi xmlns:a14="http://schemas.microsoft.com/office/drawing/2010/main" val="0"/>
                </a:ext>
              </a:extLst>
            </a:blip>
            <a:srcRect/>
            <a:stretch>
              <a:fillRect/>
            </a:stretch>
          </p:blipFill>
          <p:spPr bwMode="auto">
            <a:xfrm>
              <a:off x="2244"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4" name="Freeform 179">
              <a:extLst>
                <a:ext uri="{FF2B5EF4-FFF2-40B4-BE49-F238E27FC236}">
                  <a16:creationId xmlns:a16="http://schemas.microsoft.com/office/drawing/2014/main" id="{A45A4D01-078B-40E2-B50A-4DD1F0DEF0EC}"/>
                </a:ext>
              </a:extLst>
            </p:cNvPr>
            <p:cNvSpPr>
              <a:spLocks/>
            </p:cNvSpPr>
            <p:nvPr/>
          </p:nvSpPr>
          <p:spPr bwMode="auto">
            <a:xfrm>
              <a:off x="2268"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5" name="Freeform 180">
              <a:extLst>
                <a:ext uri="{FF2B5EF4-FFF2-40B4-BE49-F238E27FC236}">
                  <a16:creationId xmlns:a16="http://schemas.microsoft.com/office/drawing/2014/main" id="{98F3D8B6-3C26-4854-98CB-AB3D8B35B0A2}"/>
                </a:ext>
              </a:extLst>
            </p:cNvPr>
            <p:cNvSpPr>
              <a:spLocks/>
            </p:cNvSpPr>
            <p:nvPr/>
          </p:nvSpPr>
          <p:spPr bwMode="auto">
            <a:xfrm>
              <a:off x="2268"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6" name="Rectangle 181">
              <a:extLst>
                <a:ext uri="{FF2B5EF4-FFF2-40B4-BE49-F238E27FC236}">
                  <a16:creationId xmlns:a16="http://schemas.microsoft.com/office/drawing/2014/main" id="{08CF9738-A4BE-45C2-AD98-81F0499D1046}"/>
                </a:ext>
              </a:extLst>
            </p:cNvPr>
            <p:cNvSpPr>
              <a:spLocks noChangeArrowheads="1"/>
            </p:cNvSpPr>
            <p:nvPr/>
          </p:nvSpPr>
          <p:spPr bwMode="auto">
            <a:xfrm>
              <a:off x="2301"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206" name="Picture 182">
              <a:extLst>
                <a:ext uri="{FF2B5EF4-FFF2-40B4-BE49-F238E27FC236}">
                  <a16:creationId xmlns:a16="http://schemas.microsoft.com/office/drawing/2014/main" id="{B0EA192E-FF81-4918-9B9B-52E9EDC62669}"/>
                </a:ext>
              </a:extLst>
            </p:cNvPr>
            <p:cNvPicPr>
              <a:picLocks noChangeAspect="1" noChangeArrowheads="1"/>
            </p:cNvPicPr>
            <p:nvPr/>
          </p:nvPicPr>
          <p:blipFill>
            <a:blip r:embed="rId72">
              <a:extLst>
                <a:ext uri="{28A0092B-C50C-407E-A947-70E740481C1C}">
                  <a14:useLocalDpi xmlns:a14="http://schemas.microsoft.com/office/drawing/2010/main" val="0"/>
                </a:ext>
              </a:extLst>
            </a:blip>
            <a:srcRect/>
            <a:stretch>
              <a:fillRect/>
            </a:stretch>
          </p:blipFill>
          <p:spPr bwMode="auto">
            <a:xfrm>
              <a:off x="2403"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7" name="Picture 183">
              <a:extLst>
                <a:ext uri="{FF2B5EF4-FFF2-40B4-BE49-F238E27FC236}">
                  <a16:creationId xmlns:a16="http://schemas.microsoft.com/office/drawing/2014/main" id="{F91D02B2-9322-4953-A0F9-CC449D18D213}"/>
                </a:ext>
              </a:extLst>
            </p:cNvPr>
            <p:cNvPicPr>
              <a:picLocks noChangeAspect="1" noChangeArrowheads="1"/>
            </p:cNvPicPr>
            <p:nvPr/>
          </p:nvPicPr>
          <p:blipFill>
            <a:blip r:embed="rId73">
              <a:extLst>
                <a:ext uri="{28A0092B-C50C-407E-A947-70E740481C1C}">
                  <a14:useLocalDpi xmlns:a14="http://schemas.microsoft.com/office/drawing/2010/main" val="0"/>
                </a:ext>
              </a:extLst>
            </a:blip>
            <a:srcRect/>
            <a:stretch>
              <a:fillRect/>
            </a:stretch>
          </p:blipFill>
          <p:spPr bwMode="auto">
            <a:xfrm>
              <a:off x="2403"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9" name="Freeform 184">
              <a:extLst>
                <a:ext uri="{FF2B5EF4-FFF2-40B4-BE49-F238E27FC236}">
                  <a16:creationId xmlns:a16="http://schemas.microsoft.com/office/drawing/2014/main" id="{37EEA516-EE5C-4869-9020-E6E9822207FB}"/>
                </a:ext>
              </a:extLst>
            </p:cNvPr>
            <p:cNvSpPr>
              <a:spLocks/>
            </p:cNvSpPr>
            <p:nvPr/>
          </p:nvSpPr>
          <p:spPr bwMode="auto">
            <a:xfrm>
              <a:off x="2428" y="3729"/>
              <a:ext cx="146"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0" name="Freeform 185">
              <a:extLst>
                <a:ext uri="{FF2B5EF4-FFF2-40B4-BE49-F238E27FC236}">
                  <a16:creationId xmlns:a16="http://schemas.microsoft.com/office/drawing/2014/main" id="{86FF9790-CB49-46E5-8F68-521D33A321E7}"/>
                </a:ext>
              </a:extLst>
            </p:cNvPr>
            <p:cNvSpPr>
              <a:spLocks/>
            </p:cNvSpPr>
            <p:nvPr/>
          </p:nvSpPr>
          <p:spPr bwMode="auto">
            <a:xfrm>
              <a:off x="2428" y="3729"/>
              <a:ext cx="146"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1" name="Rectangle 186">
              <a:extLst>
                <a:ext uri="{FF2B5EF4-FFF2-40B4-BE49-F238E27FC236}">
                  <a16:creationId xmlns:a16="http://schemas.microsoft.com/office/drawing/2014/main" id="{3593CF2C-A5C9-4102-B6A8-CDC86A2B9259}"/>
                </a:ext>
              </a:extLst>
            </p:cNvPr>
            <p:cNvSpPr>
              <a:spLocks noChangeArrowheads="1"/>
            </p:cNvSpPr>
            <p:nvPr/>
          </p:nvSpPr>
          <p:spPr bwMode="auto">
            <a:xfrm>
              <a:off x="2460"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211" name="Picture 187">
              <a:extLst>
                <a:ext uri="{FF2B5EF4-FFF2-40B4-BE49-F238E27FC236}">
                  <a16:creationId xmlns:a16="http://schemas.microsoft.com/office/drawing/2014/main" id="{B4E1915C-50B1-4BCA-A567-36663B904412}"/>
                </a:ext>
              </a:extLst>
            </p:cNvPr>
            <p:cNvPicPr>
              <a:picLocks noChangeAspect="1" noChangeArrowheads="1"/>
            </p:cNvPicPr>
            <p:nvPr/>
          </p:nvPicPr>
          <p:blipFill>
            <a:blip r:embed="rId74">
              <a:extLst>
                <a:ext uri="{28A0092B-C50C-407E-A947-70E740481C1C}">
                  <a14:useLocalDpi xmlns:a14="http://schemas.microsoft.com/office/drawing/2010/main" val="0"/>
                </a:ext>
              </a:extLst>
            </a:blip>
            <a:srcRect/>
            <a:stretch>
              <a:fillRect/>
            </a:stretch>
          </p:blipFill>
          <p:spPr bwMode="auto">
            <a:xfrm>
              <a:off x="2562"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2" name="Picture 188">
              <a:extLst>
                <a:ext uri="{FF2B5EF4-FFF2-40B4-BE49-F238E27FC236}">
                  <a16:creationId xmlns:a16="http://schemas.microsoft.com/office/drawing/2014/main" id="{7E225FAC-7A5A-46FC-8120-91131AD38F8E}"/>
                </a:ext>
              </a:extLst>
            </p:cNvPr>
            <p:cNvPicPr>
              <a:picLocks noChangeAspect="1" noChangeArrowheads="1"/>
            </p:cNvPicPr>
            <p:nvPr/>
          </p:nvPicPr>
          <p:blipFill>
            <a:blip r:embed="rId75">
              <a:extLst>
                <a:ext uri="{28A0092B-C50C-407E-A947-70E740481C1C}">
                  <a14:useLocalDpi xmlns:a14="http://schemas.microsoft.com/office/drawing/2010/main" val="0"/>
                </a:ext>
              </a:extLst>
            </a:blip>
            <a:srcRect/>
            <a:stretch>
              <a:fillRect/>
            </a:stretch>
          </p:blipFill>
          <p:spPr bwMode="auto">
            <a:xfrm>
              <a:off x="2562"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6" name="Freeform 189">
              <a:extLst>
                <a:ext uri="{FF2B5EF4-FFF2-40B4-BE49-F238E27FC236}">
                  <a16:creationId xmlns:a16="http://schemas.microsoft.com/office/drawing/2014/main" id="{478411A6-B5E6-47A0-B6BC-C5B58A8C0A95}"/>
                </a:ext>
              </a:extLst>
            </p:cNvPr>
            <p:cNvSpPr>
              <a:spLocks/>
            </p:cNvSpPr>
            <p:nvPr/>
          </p:nvSpPr>
          <p:spPr bwMode="auto">
            <a:xfrm>
              <a:off x="2587"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7" name="Freeform 190">
              <a:extLst>
                <a:ext uri="{FF2B5EF4-FFF2-40B4-BE49-F238E27FC236}">
                  <a16:creationId xmlns:a16="http://schemas.microsoft.com/office/drawing/2014/main" id="{030B948F-20D3-4254-BD2F-ED7437B247F6}"/>
                </a:ext>
              </a:extLst>
            </p:cNvPr>
            <p:cNvSpPr>
              <a:spLocks/>
            </p:cNvSpPr>
            <p:nvPr/>
          </p:nvSpPr>
          <p:spPr bwMode="auto">
            <a:xfrm>
              <a:off x="2587"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8" name="Rectangle 191">
              <a:extLst>
                <a:ext uri="{FF2B5EF4-FFF2-40B4-BE49-F238E27FC236}">
                  <a16:creationId xmlns:a16="http://schemas.microsoft.com/office/drawing/2014/main" id="{4A483ED5-4F62-4B75-B56A-E25C25C83B1B}"/>
                </a:ext>
              </a:extLst>
            </p:cNvPr>
            <p:cNvSpPr>
              <a:spLocks noChangeArrowheads="1"/>
            </p:cNvSpPr>
            <p:nvPr/>
          </p:nvSpPr>
          <p:spPr bwMode="auto">
            <a:xfrm>
              <a:off x="2620"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216" name="Picture 192">
              <a:extLst>
                <a:ext uri="{FF2B5EF4-FFF2-40B4-BE49-F238E27FC236}">
                  <a16:creationId xmlns:a16="http://schemas.microsoft.com/office/drawing/2014/main" id="{F715376B-0D62-4BD5-9110-1E4FC56EE8F6}"/>
                </a:ext>
              </a:extLst>
            </p:cNvPr>
            <p:cNvPicPr>
              <a:picLocks noChangeAspect="1" noChangeArrowheads="1"/>
            </p:cNvPicPr>
            <p:nvPr/>
          </p:nvPicPr>
          <p:blipFill>
            <a:blip r:embed="rId76">
              <a:extLst>
                <a:ext uri="{28A0092B-C50C-407E-A947-70E740481C1C}">
                  <a14:useLocalDpi xmlns:a14="http://schemas.microsoft.com/office/drawing/2010/main" val="0"/>
                </a:ext>
              </a:extLst>
            </a:blip>
            <a:srcRect/>
            <a:stretch>
              <a:fillRect/>
            </a:stretch>
          </p:blipFill>
          <p:spPr bwMode="auto">
            <a:xfrm>
              <a:off x="2735" y="2859"/>
              <a:ext cx="573"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7" name="Picture 193">
              <a:extLst>
                <a:ext uri="{FF2B5EF4-FFF2-40B4-BE49-F238E27FC236}">
                  <a16:creationId xmlns:a16="http://schemas.microsoft.com/office/drawing/2014/main" id="{B84EABCA-7815-41A6-8DC8-F6E312241640}"/>
                </a:ext>
              </a:extLst>
            </p:cNvPr>
            <p:cNvPicPr>
              <a:picLocks noChangeAspect="1" noChangeArrowheads="1"/>
            </p:cNvPicPr>
            <p:nvPr/>
          </p:nvPicPr>
          <p:blipFill>
            <a:blip r:embed="rId77">
              <a:extLst>
                <a:ext uri="{28A0092B-C50C-407E-A947-70E740481C1C}">
                  <a14:useLocalDpi xmlns:a14="http://schemas.microsoft.com/office/drawing/2010/main" val="0"/>
                </a:ext>
              </a:extLst>
            </a:blip>
            <a:srcRect/>
            <a:stretch>
              <a:fillRect/>
            </a:stretch>
          </p:blipFill>
          <p:spPr bwMode="auto">
            <a:xfrm>
              <a:off x="2735" y="2859"/>
              <a:ext cx="573"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1" name="Freeform 194">
              <a:extLst>
                <a:ext uri="{FF2B5EF4-FFF2-40B4-BE49-F238E27FC236}">
                  <a16:creationId xmlns:a16="http://schemas.microsoft.com/office/drawing/2014/main" id="{9FC48BCE-B53E-47E7-8B63-89181E03C204}"/>
                </a:ext>
              </a:extLst>
            </p:cNvPr>
            <p:cNvSpPr>
              <a:spLocks/>
            </p:cNvSpPr>
            <p:nvPr/>
          </p:nvSpPr>
          <p:spPr bwMode="auto">
            <a:xfrm>
              <a:off x="2759" y="2875"/>
              <a:ext cx="515" cy="1239"/>
            </a:xfrm>
            <a:custGeom>
              <a:avLst/>
              <a:gdLst>
                <a:gd name="T0" fmla="*/ 181 w 1814"/>
                <a:gd name="T1" fmla="*/ 4354 h 4354"/>
                <a:gd name="T2" fmla="*/ 1633 w 1814"/>
                <a:gd name="T3" fmla="*/ 4354 h 4354"/>
                <a:gd name="T4" fmla="*/ 1814 w 1814"/>
                <a:gd name="T5" fmla="*/ 4172 h 4354"/>
                <a:gd name="T6" fmla="*/ 1814 w 1814"/>
                <a:gd name="T7" fmla="*/ 181 h 4354"/>
                <a:gd name="T8" fmla="*/ 1633 w 1814"/>
                <a:gd name="T9" fmla="*/ 0 h 4354"/>
                <a:gd name="T10" fmla="*/ 181 w 1814"/>
                <a:gd name="T11" fmla="*/ 0 h 4354"/>
                <a:gd name="T12" fmla="*/ 0 w 1814"/>
                <a:gd name="T13" fmla="*/ 181 h 4354"/>
                <a:gd name="T14" fmla="*/ 0 w 1814"/>
                <a:gd name="T15" fmla="*/ 4172 h 4354"/>
                <a:gd name="T16" fmla="*/ 181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1" y="4354"/>
                  </a:moveTo>
                  <a:lnTo>
                    <a:pt x="1633" y="4354"/>
                  </a:lnTo>
                  <a:cubicBezTo>
                    <a:pt x="1733" y="4354"/>
                    <a:pt x="1814" y="4272"/>
                    <a:pt x="1814" y="4172"/>
                  </a:cubicBezTo>
                  <a:lnTo>
                    <a:pt x="1814" y="181"/>
                  </a:lnTo>
                  <a:cubicBezTo>
                    <a:pt x="1814" y="81"/>
                    <a:pt x="1733" y="0"/>
                    <a:pt x="1633" y="0"/>
                  </a:cubicBezTo>
                  <a:lnTo>
                    <a:pt x="181" y="0"/>
                  </a:lnTo>
                  <a:cubicBezTo>
                    <a:pt x="81" y="0"/>
                    <a:pt x="0" y="81"/>
                    <a:pt x="0" y="181"/>
                  </a:cubicBezTo>
                  <a:lnTo>
                    <a:pt x="0" y="4172"/>
                  </a:lnTo>
                  <a:cubicBezTo>
                    <a:pt x="0" y="4272"/>
                    <a:pt x="81" y="4354"/>
                    <a:pt x="181" y="4354"/>
                  </a:cubicBezTo>
                  <a:close/>
                </a:path>
              </a:pathLst>
            </a:cu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2" name="Freeform 195">
              <a:extLst>
                <a:ext uri="{FF2B5EF4-FFF2-40B4-BE49-F238E27FC236}">
                  <a16:creationId xmlns:a16="http://schemas.microsoft.com/office/drawing/2014/main" id="{64A64C99-32D3-4838-B56D-9FA908EC4974}"/>
                </a:ext>
              </a:extLst>
            </p:cNvPr>
            <p:cNvSpPr>
              <a:spLocks/>
            </p:cNvSpPr>
            <p:nvPr/>
          </p:nvSpPr>
          <p:spPr bwMode="auto">
            <a:xfrm>
              <a:off x="2759" y="2875"/>
              <a:ext cx="515" cy="1239"/>
            </a:xfrm>
            <a:custGeom>
              <a:avLst/>
              <a:gdLst>
                <a:gd name="T0" fmla="*/ 181 w 1814"/>
                <a:gd name="T1" fmla="*/ 4354 h 4354"/>
                <a:gd name="T2" fmla="*/ 1633 w 1814"/>
                <a:gd name="T3" fmla="*/ 4354 h 4354"/>
                <a:gd name="T4" fmla="*/ 1814 w 1814"/>
                <a:gd name="T5" fmla="*/ 4172 h 4354"/>
                <a:gd name="T6" fmla="*/ 1814 w 1814"/>
                <a:gd name="T7" fmla="*/ 181 h 4354"/>
                <a:gd name="T8" fmla="*/ 1633 w 1814"/>
                <a:gd name="T9" fmla="*/ 0 h 4354"/>
                <a:gd name="T10" fmla="*/ 181 w 1814"/>
                <a:gd name="T11" fmla="*/ 0 h 4354"/>
                <a:gd name="T12" fmla="*/ 0 w 1814"/>
                <a:gd name="T13" fmla="*/ 181 h 4354"/>
                <a:gd name="T14" fmla="*/ 0 w 1814"/>
                <a:gd name="T15" fmla="*/ 4172 h 4354"/>
                <a:gd name="T16" fmla="*/ 181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1" y="4354"/>
                  </a:moveTo>
                  <a:lnTo>
                    <a:pt x="1633" y="4354"/>
                  </a:lnTo>
                  <a:cubicBezTo>
                    <a:pt x="1733" y="4354"/>
                    <a:pt x="1814" y="4272"/>
                    <a:pt x="1814" y="4172"/>
                  </a:cubicBezTo>
                  <a:lnTo>
                    <a:pt x="1814" y="181"/>
                  </a:lnTo>
                  <a:cubicBezTo>
                    <a:pt x="1814" y="81"/>
                    <a:pt x="1733" y="0"/>
                    <a:pt x="1633" y="0"/>
                  </a:cubicBezTo>
                  <a:lnTo>
                    <a:pt x="181" y="0"/>
                  </a:lnTo>
                  <a:cubicBezTo>
                    <a:pt x="81" y="0"/>
                    <a:pt x="0" y="81"/>
                    <a:pt x="0" y="181"/>
                  </a:cubicBezTo>
                  <a:lnTo>
                    <a:pt x="0" y="4172"/>
                  </a:lnTo>
                  <a:cubicBezTo>
                    <a:pt x="0" y="4272"/>
                    <a:pt x="81" y="4354"/>
                    <a:pt x="181" y="435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3" name="Rectangle 196">
              <a:extLst>
                <a:ext uri="{FF2B5EF4-FFF2-40B4-BE49-F238E27FC236}">
                  <a16:creationId xmlns:a16="http://schemas.microsoft.com/office/drawing/2014/main" id="{1F9C2AEA-CF1E-4EB6-9777-C2D99E20217B}"/>
                </a:ext>
              </a:extLst>
            </p:cNvPr>
            <p:cNvSpPr>
              <a:spLocks noChangeArrowheads="1"/>
            </p:cNvSpPr>
            <p:nvPr/>
          </p:nvSpPr>
          <p:spPr bwMode="auto">
            <a:xfrm>
              <a:off x="2926" y="2901"/>
              <a:ext cx="22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Worker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221" name="Picture 197">
              <a:extLst>
                <a:ext uri="{FF2B5EF4-FFF2-40B4-BE49-F238E27FC236}">
                  <a16:creationId xmlns:a16="http://schemas.microsoft.com/office/drawing/2014/main" id="{FA024F2D-C151-480C-9644-83C1F851317E}"/>
                </a:ext>
              </a:extLst>
            </p:cNvPr>
            <p:cNvPicPr>
              <a:picLocks noChangeAspect="1" noChangeArrowheads="1"/>
            </p:cNvPicPr>
            <p:nvPr/>
          </p:nvPicPr>
          <p:blipFill>
            <a:blip r:embed="rId78">
              <a:extLst>
                <a:ext uri="{28A0092B-C50C-407E-A947-70E740481C1C}">
                  <a14:useLocalDpi xmlns:a14="http://schemas.microsoft.com/office/drawing/2010/main" val="0"/>
                </a:ext>
              </a:extLst>
            </a:blip>
            <a:srcRect/>
            <a:stretch>
              <a:fillRect/>
            </a:stretch>
          </p:blipFill>
          <p:spPr bwMode="auto">
            <a:xfrm>
              <a:off x="2744" y="3683"/>
              <a:ext cx="551"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2" name="Picture 198">
              <a:extLst>
                <a:ext uri="{FF2B5EF4-FFF2-40B4-BE49-F238E27FC236}">
                  <a16:creationId xmlns:a16="http://schemas.microsoft.com/office/drawing/2014/main" id="{A54F2899-C54C-489D-A591-6CA53BF72000}"/>
                </a:ext>
              </a:extLst>
            </p:cNvPr>
            <p:cNvPicPr>
              <a:picLocks noChangeAspect="1" noChangeArrowheads="1"/>
            </p:cNvPicPr>
            <p:nvPr/>
          </p:nvPicPr>
          <p:blipFill>
            <a:blip r:embed="rId79">
              <a:extLst>
                <a:ext uri="{28A0092B-C50C-407E-A947-70E740481C1C}">
                  <a14:useLocalDpi xmlns:a14="http://schemas.microsoft.com/office/drawing/2010/main" val="0"/>
                </a:ext>
              </a:extLst>
            </a:blip>
            <a:srcRect/>
            <a:stretch>
              <a:fillRect/>
            </a:stretch>
          </p:blipFill>
          <p:spPr bwMode="auto">
            <a:xfrm>
              <a:off x="2744" y="3683"/>
              <a:ext cx="551"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6" name="Freeform 199">
              <a:extLst>
                <a:ext uri="{FF2B5EF4-FFF2-40B4-BE49-F238E27FC236}">
                  <a16:creationId xmlns:a16="http://schemas.microsoft.com/office/drawing/2014/main" id="{8B1BF9C1-C278-4B59-87B2-782C23FF45B6}"/>
                </a:ext>
              </a:extLst>
            </p:cNvPr>
            <p:cNvSpPr>
              <a:spLocks/>
            </p:cNvSpPr>
            <p:nvPr/>
          </p:nvSpPr>
          <p:spPr bwMode="auto">
            <a:xfrm>
              <a:off x="2770" y="3700"/>
              <a:ext cx="493" cy="293"/>
            </a:xfrm>
            <a:custGeom>
              <a:avLst/>
              <a:gdLst>
                <a:gd name="T0" fmla="*/ 108 w 1734"/>
                <a:gd name="T1" fmla="*/ 1031 h 1031"/>
                <a:gd name="T2" fmla="*/ 1625 w 1734"/>
                <a:gd name="T3" fmla="*/ 1031 h 1031"/>
                <a:gd name="T4" fmla="*/ 1734 w 1734"/>
                <a:gd name="T5" fmla="*/ 923 h 1031"/>
                <a:gd name="T6" fmla="*/ 1734 w 1734"/>
                <a:gd name="T7" fmla="*/ 108 h 1031"/>
                <a:gd name="T8" fmla="*/ 1625 w 1734"/>
                <a:gd name="T9" fmla="*/ 0 h 1031"/>
                <a:gd name="T10" fmla="*/ 108 w 1734"/>
                <a:gd name="T11" fmla="*/ 0 h 1031"/>
                <a:gd name="T12" fmla="*/ 0 w 1734"/>
                <a:gd name="T13" fmla="*/ 108 h 1031"/>
                <a:gd name="T14" fmla="*/ 0 w 1734"/>
                <a:gd name="T15" fmla="*/ 923 h 1031"/>
                <a:gd name="T16" fmla="*/ 108 w 1734"/>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4" h="1031">
                  <a:moveTo>
                    <a:pt x="108" y="1031"/>
                  </a:moveTo>
                  <a:lnTo>
                    <a:pt x="1625" y="1031"/>
                  </a:lnTo>
                  <a:cubicBezTo>
                    <a:pt x="1685" y="1031"/>
                    <a:pt x="1734" y="983"/>
                    <a:pt x="1734" y="923"/>
                  </a:cubicBezTo>
                  <a:lnTo>
                    <a:pt x="1734" y="108"/>
                  </a:lnTo>
                  <a:cubicBezTo>
                    <a:pt x="1734" y="49"/>
                    <a:pt x="1685" y="0"/>
                    <a:pt x="1625" y="0"/>
                  </a:cubicBezTo>
                  <a:lnTo>
                    <a:pt x="108" y="0"/>
                  </a:lnTo>
                  <a:cubicBezTo>
                    <a:pt x="49" y="0"/>
                    <a:pt x="0" y="49"/>
                    <a:pt x="0" y="108"/>
                  </a:cubicBezTo>
                  <a:lnTo>
                    <a:pt x="0" y="923"/>
                  </a:lnTo>
                  <a:cubicBezTo>
                    <a:pt x="0" y="983"/>
                    <a:pt x="49" y="1031"/>
                    <a:pt x="108" y="1031"/>
                  </a:cubicBezTo>
                  <a:close/>
                </a:path>
              </a:pathLst>
            </a:custGeom>
            <a:solidFill>
              <a:srgbClr val="DEEBF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7" name="Freeform 200">
              <a:extLst>
                <a:ext uri="{FF2B5EF4-FFF2-40B4-BE49-F238E27FC236}">
                  <a16:creationId xmlns:a16="http://schemas.microsoft.com/office/drawing/2014/main" id="{244B75C5-B986-4AC5-82BE-5EF345872506}"/>
                </a:ext>
              </a:extLst>
            </p:cNvPr>
            <p:cNvSpPr>
              <a:spLocks/>
            </p:cNvSpPr>
            <p:nvPr/>
          </p:nvSpPr>
          <p:spPr bwMode="auto">
            <a:xfrm>
              <a:off x="2770" y="3700"/>
              <a:ext cx="493" cy="293"/>
            </a:xfrm>
            <a:custGeom>
              <a:avLst/>
              <a:gdLst>
                <a:gd name="T0" fmla="*/ 108 w 1734"/>
                <a:gd name="T1" fmla="*/ 1031 h 1031"/>
                <a:gd name="T2" fmla="*/ 1625 w 1734"/>
                <a:gd name="T3" fmla="*/ 1031 h 1031"/>
                <a:gd name="T4" fmla="*/ 1734 w 1734"/>
                <a:gd name="T5" fmla="*/ 923 h 1031"/>
                <a:gd name="T6" fmla="*/ 1734 w 1734"/>
                <a:gd name="T7" fmla="*/ 108 h 1031"/>
                <a:gd name="T8" fmla="*/ 1625 w 1734"/>
                <a:gd name="T9" fmla="*/ 0 h 1031"/>
                <a:gd name="T10" fmla="*/ 108 w 1734"/>
                <a:gd name="T11" fmla="*/ 0 h 1031"/>
                <a:gd name="T12" fmla="*/ 0 w 1734"/>
                <a:gd name="T13" fmla="*/ 108 h 1031"/>
                <a:gd name="T14" fmla="*/ 0 w 1734"/>
                <a:gd name="T15" fmla="*/ 923 h 1031"/>
                <a:gd name="T16" fmla="*/ 108 w 1734"/>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4" h="1031">
                  <a:moveTo>
                    <a:pt x="108" y="1031"/>
                  </a:moveTo>
                  <a:lnTo>
                    <a:pt x="1625" y="1031"/>
                  </a:lnTo>
                  <a:cubicBezTo>
                    <a:pt x="1685" y="1031"/>
                    <a:pt x="1734" y="983"/>
                    <a:pt x="1734" y="923"/>
                  </a:cubicBezTo>
                  <a:lnTo>
                    <a:pt x="1734" y="108"/>
                  </a:lnTo>
                  <a:cubicBezTo>
                    <a:pt x="1734" y="49"/>
                    <a:pt x="1685" y="0"/>
                    <a:pt x="1625" y="0"/>
                  </a:cubicBezTo>
                  <a:lnTo>
                    <a:pt x="108" y="0"/>
                  </a:lnTo>
                  <a:cubicBezTo>
                    <a:pt x="49" y="0"/>
                    <a:pt x="0" y="49"/>
                    <a:pt x="0" y="108"/>
                  </a:cubicBezTo>
                  <a:lnTo>
                    <a:pt x="0" y="923"/>
                  </a:lnTo>
                  <a:cubicBezTo>
                    <a:pt x="0" y="983"/>
                    <a:pt x="49" y="1031"/>
                    <a:pt x="108" y="1031"/>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8" name="Rectangle 201">
              <a:extLst>
                <a:ext uri="{FF2B5EF4-FFF2-40B4-BE49-F238E27FC236}">
                  <a16:creationId xmlns:a16="http://schemas.microsoft.com/office/drawing/2014/main" id="{4510D83C-308A-457E-BD58-D1585CBE85D2}"/>
                </a:ext>
              </a:extLst>
            </p:cNvPr>
            <p:cNvSpPr>
              <a:spLocks noChangeArrowheads="1"/>
            </p:cNvSpPr>
            <p:nvPr/>
          </p:nvSpPr>
          <p:spPr bwMode="auto">
            <a:xfrm>
              <a:off x="2905" y="3898"/>
              <a:ext cx="26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Compute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226" name="Picture 202">
              <a:extLst>
                <a:ext uri="{FF2B5EF4-FFF2-40B4-BE49-F238E27FC236}">
                  <a16:creationId xmlns:a16="http://schemas.microsoft.com/office/drawing/2014/main" id="{4616701C-C695-467E-9125-9AF17835E4F0}"/>
                </a:ext>
              </a:extLst>
            </p:cNvPr>
            <p:cNvPicPr>
              <a:picLocks noChangeAspect="1" noChangeArrowheads="1"/>
            </p:cNvPicPr>
            <p:nvPr/>
          </p:nvPicPr>
          <p:blipFill>
            <a:blip r:embed="rId80">
              <a:extLst>
                <a:ext uri="{28A0092B-C50C-407E-A947-70E740481C1C}">
                  <a14:useLocalDpi xmlns:a14="http://schemas.microsoft.com/office/drawing/2010/main" val="0"/>
                </a:ext>
              </a:extLst>
            </a:blip>
            <a:srcRect/>
            <a:stretch>
              <a:fillRect/>
            </a:stretch>
          </p:blipFill>
          <p:spPr bwMode="auto">
            <a:xfrm>
              <a:off x="2740" y="3701"/>
              <a:ext cx="568"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7" name="Picture 203">
              <a:extLst>
                <a:ext uri="{FF2B5EF4-FFF2-40B4-BE49-F238E27FC236}">
                  <a16:creationId xmlns:a16="http://schemas.microsoft.com/office/drawing/2014/main" id="{B503D0C2-B38B-498A-93DA-F8A8E3A0A295}"/>
                </a:ext>
              </a:extLst>
            </p:cNvPr>
            <p:cNvPicPr>
              <a:picLocks noChangeAspect="1" noChangeArrowheads="1"/>
            </p:cNvPicPr>
            <p:nvPr/>
          </p:nvPicPr>
          <p:blipFill>
            <a:blip r:embed="rId81">
              <a:extLst>
                <a:ext uri="{28A0092B-C50C-407E-A947-70E740481C1C}">
                  <a14:useLocalDpi xmlns:a14="http://schemas.microsoft.com/office/drawing/2010/main" val="0"/>
                </a:ext>
              </a:extLst>
            </a:blip>
            <a:srcRect/>
            <a:stretch>
              <a:fillRect/>
            </a:stretch>
          </p:blipFill>
          <p:spPr bwMode="auto">
            <a:xfrm>
              <a:off x="2740" y="3701"/>
              <a:ext cx="568"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8" name="Picture 204">
              <a:extLst>
                <a:ext uri="{FF2B5EF4-FFF2-40B4-BE49-F238E27FC236}">
                  <a16:creationId xmlns:a16="http://schemas.microsoft.com/office/drawing/2014/main" id="{0F0E811C-710F-4663-B79C-CF4D7C58CAE7}"/>
                </a:ext>
              </a:extLst>
            </p:cNvPr>
            <p:cNvPicPr>
              <a:picLocks noChangeAspect="1" noChangeArrowheads="1"/>
            </p:cNvPicPr>
            <p:nvPr/>
          </p:nvPicPr>
          <p:blipFill>
            <a:blip r:embed="rId82">
              <a:extLst>
                <a:ext uri="{28A0092B-C50C-407E-A947-70E740481C1C}">
                  <a14:useLocalDpi xmlns:a14="http://schemas.microsoft.com/office/drawing/2010/main" val="0"/>
                </a:ext>
              </a:extLst>
            </a:blip>
            <a:srcRect/>
            <a:stretch>
              <a:fillRect/>
            </a:stretch>
          </p:blipFill>
          <p:spPr bwMode="auto">
            <a:xfrm>
              <a:off x="2758"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 name="Group 406">
            <a:extLst>
              <a:ext uri="{FF2B5EF4-FFF2-40B4-BE49-F238E27FC236}">
                <a16:creationId xmlns:a16="http://schemas.microsoft.com/office/drawing/2014/main" id="{41FC1B12-ED39-49FB-8F4B-8581D0654B24}"/>
              </a:ext>
            </a:extLst>
          </p:cNvPr>
          <p:cNvGrpSpPr>
            <a:grpSpLocks/>
          </p:cNvGrpSpPr>
          <p:nvPr/>
        </p:nvGrpSpPr>
        <p:grpSpPr bwMode="auto">
          <a:xfrm>
            <a:off x="3262972" y="1654934"/>
            <a:ext cx="5054600" cy="4913313"/>
            <a:chOff x="1825" y="1148"/>
            <a:chExt cx="3184" cy="3095"/>
          </a:xfrm>
        </p:grpSpPr>
        <p:pic>
          <p:nvPicPr>
            <p:cNvPr id="1230" name="Picture 206">
              <a:extLst>
                <a:ext uri="{FF2B5EF4-FFF2-40B4-BE49-F238E27FC236}">
                  <a16:creationId xmlns:a16="http://schemas.microsoft.com/office/drawing/2014/main" id="{DF7B38A9-C0FC-4FB5-A9DA-7DC8B275BCA7}"/>
                </a:ext>
              </a:extLst>
            </p:cNvPr>
            <p:cNvPicPr>
              <a:picLocks noChangeAspect="1" noChangeArrowheads="1"/>
            </p:cNvPicPr>
            <p:nvPr/>
          </p:nvPicPr>
          <p:blipFill>
            <a:blip r:embed="rId83">
              <a:extLst>
                <a:ext uri="{28A0092B-C50C-407E-A947-70E740481C1C}">
                  <a14:useLocalDpi xmlns:a14="http://schemas.microsoft.com/office/drawing/2010/main" val="0"/>
                </a:ext>
              </a:extLst>
            </a:blip>
            <a:srcRect/>
            <a:stretch>
              <a:fillRect/>
            </a:stretch>
          </p:blipFill>
          <p:spPr bwMode="auto">
            <a:xfrm>
              <a:off x="2758"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9" name="Freeform 207">
              <a:extLst>
                <a:ext uri="{FF2B5EF4-FFF2-40B4-BE49-F238E27FC236}">
                  <a16:creationId xmlns:a16="http://schemas.microsoft.com/office/drawing/2014/main" id="{357DF651-FDFC-4D0B-A813-B46717035B2B}"/>
                </a:ext>
              </a:extLst>
            </p:cNvPr>
            <p:cNvSpPr>
              <a:spLocks/>
            </p:cNvSpPr>
            <p:nvPr/>
          </p:nvSpPr>
          <p:spPr bwMode="auto">
            <a:xfrm>
              <a:off x="2784"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0" name="Freeform 208">
              <a:extLst>
                <a:ext uri="{FF2B5EF4-FFF2-40B4-BE49-F238E27FC236}">
                  <a16:creationId xmlns:a16="http://schemas.microsoft.com/office/drawing/2014/main" id="{8EB89BDF-698F-4CC1-8E7A-F2483AB694D9}"/>
                </a:ext>
              </a:extLst>
            </p:cNvPr>
            <p:cNvSpPr>
              <a:spLocks/>
            </p:cNvSpPr>
            <p:nvPr/>
          </p:nvSpPr>
          <p:spPr bwMode="auto">
            <a:xfrm>
              <a:off x="2784"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1" name="Rectangle 209">
              <a:extLst>
                <a:ext uri="{FF2B5EF4-FFF2-40B4-BE49-F238E27FC236}">
                  <a16:creationId xmlns:a16="http://schemas.microsoft.com/office/drawing/2014/main" id="{72489C4A-91D0-42E5-AADA-8FB6853815F6}"/>
                </a:ext>
              </a:extLst>
            </p:cNvPr>
            <p:cNvSpPr>
              <a:spLocks noChangeArrowheads="1"/>
            </p:cNvSpPr>
            <p:nvPr/>
          </p:nvSpPr>
          <p:spPr bwMode="auto">
            <a:xfrm>
              <a:off x="2817" y="3765"/>
              <a:ext cx="12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234" name="Picture 210">
              <a:extLst>
                <a:ext uri="{FF2B5EF4-FFF2-40B4-BE49-F238E27FC236}">
                  <a16:creationId xmlns:a16="http://schemas.microsoft.com/office/drawing/2014/main" id="{0CA9E3E5-19E9-4982-933E-9A2E397F8761}"/>
                </a:ext>
              </a:extLst>
            </p:cNvPr>
            <p:cNvPicPr>
              <a:picLocks noChangeAspect="1" noChangeArrowheads="1"/>
            </p:cNvPicPr>
            <p:nvPr/>
          </p:nvPicPr>
          <p:blipFill>
            <a:blip r:embed="rId84">
              <a:extLst>
                <a:ext uri="{28A0092B-C50C-407E-A947-70E740481C1C}">
                  <a14:useLocalDpi xmlns:a14="http://schemas.microsoft.com/office/drawing/2010/main" val="0"/>
                </a:ext>
              </a:extLst>
            </a:blip>
            <a:srcRect/>
            <a:stretch>
              <a:fillRect/>
            </a:stretch>
          </p:blipFill>
          <p:spPr bwMode="auto">
            <a:xfrm>
              <a:off x="2917"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5" name="Picture 211">
              <a:extLst>
                <a:ext uri="{FF2B5EF4-FFF2-40B4-BE49-F238E27FC236}">
                  <a16:creationId xmlns:a16="http://schemas.microsoft.com/office/drawing/2014/main" id="{553B32A6-4F14-4EC2-91E6-EA651BF6115E}"/>
                </a:ext>
              </a:extLst>
            </p:cNvPr>
            <p:cNvPicPr>
              <a:picLocks noChangeAspect="1" noChangeArrowheads="1"/>
            </p:cNvPicPr>
            <p:nvPr/>
          </p:nvPicPr>
          <p:blipFill>
            <a:blip r:embed="rId85">
              <a:extLst>
                <a:ext uri="{28A0092B-C50C-407E-A947-70E740481C1C}">
                  <a14:useLocalDpi xmlns:a14="http://schemas.microsoft.com/office/drawing/2010/main" val="0"/>
                </a:ext>
              </a:extLst>
            </a:blip>
            <a:srcRect/>
            <a:stretch>
              <a:fillRect/>
            </a:stretch>
          </p:blipFill>
          <p:spPr bwMode="auto">
            <a:xfrm>
              <a:off x="2917"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2" name="Freeform 212">
              <a:extLst>
                <a:ext uri="{FF2B5EF4-FFF2-40B4-BE49-F238E27FC236}">
                  <a16:creationId xmlns:a16="http://schemas.microsoft.com/office/drawing/2014/main" id="{D3558CE7-30A9-4D63-930C-83700CDEEF36}"/>
                </a:ext>
              </a:extLst>
            </p:cNvPr>
            <p:cNvSpPr>
              <a:spLocks/>
            </p:cNvSpPr>
            <p:nvPr/>
          </p:nvSpPr>
          <p:spPr bwMode="auto">
            <a:xfrm>
              <a:off x="2943" y="3729"/>
              <a:ext cx="146" cy="138"/>
            </a:xfrm>
            <a:custGeom>
              <a:avLst/>
              <a:gdLst>
                <a:gd name="T0" fmla="*/ 51 w 514"/>
                <a:gd name="T1" fmla="*/ 484 h 484"/>
                <a:gd name="T2" fmla="*/ 463 w 514"/>
                <a:gd name="T3" fmla="*/ 484 h 484"/>
                <a:gd name="T4" fmla="*/ 514 w 514"/>
                <a:gd name="T5" fmla="*/ 432 h 484"/>
                <a:gd name="T6" fmla="*/ 514 w 514"/>
                <a:gd name="T7" fmla="*/ 51 h 484"/>
                <a:gd name="T8" fmla="*/ 463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3" y="484"/>
                  </a:lnTo>
                  <a:cubicBezTo>
                    <a:pt x="491" y="484"/>
                    <a:pt x="514" y="461"/>
                    <a:pt x="514" y="432"/>
                  </a:cubicBezTo>
                  <a:lnTo>
                    <a:pt x="514" y="51"/>
                  </a:lnTo>
                  <a:cubicBezTo>
                    <a:pt x="514" y="23"/>
                    <a:pt x="491" y="0"/>
                    <a:pt x="463"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3" name="Freeform 213">
              <a:extLst>
                <a:ext uri="{FF2B5EF4-FFF2-40B4-BE49-F238E27FC236}">
                  <a16:creationId xmlns:a16="http://schemas.microsoft.com/office/drawing/2014/main" id="{6142AC1C-390B-4AAD-82D4-A46D3C0E91D5}"/>
                </a:ext>
              </a:extLst>
            </p:cNvPr>
            <p:cNvSpPr>
              <a:spLocks/>
            </p:cNvSpPr>
            <p:nvPr/>
          </p:nvSpPr>
          <p:spPr bwMode="auto">
            <a:xfrm>
              <a:off x="2943" y="3729"/>
              <a:ext cx="146" cy="138"/>
            </a:xfrm>
            <a:custGeom>
              <a:avLst/>
              <a:gdLst>
                <a:gd name="T0" fmla="*/ 51 w 514"/>
                <a:gd name="T1" fmla="*/ 484 h 484"/>
                <a:gd name="T2" fmla="*/ 463 w 514"/>
                <a:gd name="T3" fmla="*/ 484 h 484"/>
                <a:gd name="T4" fmla="*/ 514 w 514"/>
                <a:gd name="T5" fmla="*/ 432 h 484"/>
                <a:gd name="T6" fmla="*/ 514 w 514"/>
                <a:gd name="T7" fmla="*/ 51 h 484"/>
                <a:gd name="T8" fmla="*/ 463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3" y="484"/>
                  </a:lnTo>
                  <a:cubicBezTo>
                    <a:pt x="491" y="484"/>
                    <a:pt x="514" y="461"/>
                    <a:pt x="514" y="432"/>
                  </a:cubicBezTo>
                  <a:lnTo>
                    <a:pt x="514" y="51"/>
                  </a:lnTo>
                  <a:cubicBezTo>
                    <a:pt x="514" y="23"/>
                    <a:pt x="491" y="0"/>
                    <a:pt x="463"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4" name="Rectangle 214">
              <a:extLst>
                <a:ext uri="{FF2B5EF4-FFF2-40B4-BE49-F238E27FC236}">
                  <a16:creationId xmlns:a16="http://schemas.microsoft.com/office/drawing/2014/main" id="{9369F7A9-05F0-4CD9-AF1B-F5BCFD4FFF7E}"/>
                </a:ext>
              </a:extLst>
            </p:cNvPr>
            <p:cNvSpPr>
              <a:spLocks noChangeArrowheads="1"/>
            </p:cNvSpPr>
            <p:nvPr/>
          </p:nvSpPr>
          <p:spPr bwMode="auto">
            <a:xfrm>
              <a:off x="2976"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239" name="Picture 215">
              <a:extLst>
                <a:ext uri="{FF2B5EF4-FFF2-40B4-BE49-F238E27FC236}">
                  <a16:creationId xmlns:a16="http://schemas.microsoft.com/office/drawing/2014/main" id="{1BBC8D8E-20B9-4B50-86A4-66E45B33E548}"/>
                </a:ext>
              </a:extLst>
            </p:cNvPr>
            <p:cNvPicPr>
              <a:picLocks noChangeAspect="1" noChangeArrowheads="1"/>
            </p:cNvPicPr>
            <p:nvPr/>
          </p:nvPicPr>
          <p:blipFill>
            <a:blip r:embed="rId86">
              <a:extLst>
                <a:ext uri="{28A0092B-C50C-407E-A947-70E740481C1C}">
                  <a14:useLocalDpi xmlns:a14="http://schemas.microsoft.com/office/drawing/2010/main" val="0"/>
                </a:ext>
              </a:extLst>
            </a:blip>
            <a:srcRect/>
            <a:stretch>
              <a:fillRect/>
            </a:stretch>
          </p:blipFill>
          <p:spPr bwMode="auto">
            <a:xfrm>
              <a:off x="3076"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0" name="Picture 216">
              <a:extLst>
                <a:ext uri="{FF2B5EF4-FFF2-40B4-BE49-F238E27FC236}">
                  <a16:creationId xmlns:a16="http://schemas.microsoft.com/office/drawing/2014/main" id="{4DB25255-12D5-4A22-909E-1412DF4EECA6}"/>
                </a:ext>
              </a:extLst>
            </p:cNvPr>
            <p:cNvPicPr>
              <a:picLocks noChangeAspect="1" noChangeArrowheads="1"/>
            </p:cNvPicPr>
            <p:nvPr/>
          </p:nvPicPr>
          <p:blipFill>
            <a:blip r:embed="rId87">
              <a:extLst>
                <a:ext uri="{28A0092B-C50C-407E-A947-70E740481C1C}">
                  <a14:useLocalDpi xmlns:a14="http://schemas.microsoft.com/office/drawing/2010/main" val="0"/>
                </a:ext>
              </a:extLst>
            </a:blip>
            <a:srcRect/>
            <a:stretch>
              <a:fillRect/>
            </a:stretch>
          </p:blipFill>
          <p:spPr bwMode="auto">
            <a:xfrm>
              <a:off x="3076"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5" name="Freeform 217">
              <a:extLst>
                <a:ext uri="{FF2B5EF4-FFF2-40B4-BE49-F238E27FC236}">
                  <a16:creationId xmlns:a16="http://schemas.microsoft.com/office/drawing/2014/main" id="{ABB0B55E-2EA6-4C6A-AA2D-0A2C15186469}"/>
                </a:ext>
              </a:extLst>
            </p:cNvPr>
            <p:cNvSpPr>
              <a:spLocks/>
            </p:cNvSpPr>
            <p:nvPr/>
          </p:nvSpPr>
          <p:spPr bwMode="auto">
            <a:xfrm>
              <a:off x="3103" y="3729"/>
              <a:ext cx="146" cy="138"/>
            </a:xfrm>
            <a:custGeom>
              <a:avLst/>
              <a:gdLst>
                <a:gd name="T0" fmla="*/ 52 w 515"/>
                <a:gd name="T1" fmla="*/ 484 h 484"/>
                <a:gd name="T2" fmla="*/ 463 w 515"/>
                <a:gd name="T3" fmla="*/ 484 h 484"/>
                <a:gd name="T4" fmla="*/ 515 w 515"/>
                <a:gd name="T5" fmla="*/ 432 h 484"/>
                <a:gd name="T6" fmla="*/ 515 w 515"/>
                <a:gd name="T7" fmla="*/ 51 h 484"/>
                <a:gd name="T8" fmla="*/ 463 w 515"/>
                <a:gd name="T9" fmla="*/ 0 h 484"/>
                <a:gd name="T10" fmla="*/ 52 w 515"/>
                <a:gd name="T11" fmla="*/ 0 h 484"/>
                <a:gd name="T12" fmla="*/ 0 w 515"/>
                <a:gd name="T13" fmla="*/ 51 h 484"/>
                <a:gd name="T14" fmla="*/ 0 w 515"/>
                <a:gd name="T15" fmla="*/ 432 h 484"/>
                <a:gd name="T16" fmla="*/ 52 w 515"/>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5" h="484">
                  <a:moveTo>
                    <a:pt x="52" y="484"/>
                  </a:moveTo>
                  <a:lnTo>
                    <a:pt x="463" y="484"/>
                  </a:lnTo>
                  <a:cubicBezTo>
                    <a:pt x="491" y="484"/>
                    <a:pt x="515" y="461"/>
                    <a:pt x="515" y="432"/>
                  </a:cubicBezTo>
                  <a:lnTo>
                    <a:pt x="515" y="51"/>
                  </a:lnTo>
                  <a:cubicBezTo>
                    <a:pt x="515" y="23"/>
                    <a:pt x="491" y="0"/>
                    <a:pt x="463" y="0"/>
                  </a:cubicBezTo>
                  <a:lnTo>
                    <a:pt x="52" y="0"/>
                  </a:lnTo>
                  <a:cubicBezTo>
                    <a:pt x="24" y="0"/>
                    <a:pt x="0" y="23"/>
                    <a:pt x="0" y="51"/>
                  </a:cubicBezTo>
                  <a:lnTo>
                    <a:pt x="0" y="432"/>
                  </a:lnTo>
                  <a:cubicBezTo>
                    <a:pt x="0" y="461"/>
                    <a:pt x="24" y="484"/>
                    <a:pt x="52"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6" name="Freeform 218">
              <a:extLst>
                <a:ext uri="{FF2B5EF4-FFF2-40B4-BE49-F238E27FC236}">
                  <a16:creationId xmlns:a16="http://schemas.microsoft.com/office/drawing/2014/main" id="{0E634630-6F53-48C4-8D87-5238FD6E1198}"/>
                </a:ext>
              </a:extLst>
            </p:cNvPr>
            <p:cNvSpPr>
              <a:spLocks/>
            </p:cNvSpPr>
            <p:nvPr/>
          </p:nvSpPr>
          <p:spPr bwMode="auto">
            <a:xfrm>
              <a:off x="3103" y="3729"/>
              <a:ext cx="146" cy="138"/>
            </a:xfrm>
            <a:custGeom>
              <a:avLst/>
              <a:gdLst>
                <a:gd name="T0" fmla="*/ 52 w 515"/>
                <a:gd name="T1" fmla="*/ 484 h 484"/>
                <a:gd name="T2" fmla="*/ 463 w 515"/>
                <a:gd name="T3" fmla="*/ 484 h 484"/>
                <a:gd name="T4" fmla="*/ 515 w 515"/>
                <a:gd name="T5" fmla="*/ 432 h 484"/>
                <a:gd name="T6" fmla="*/ 515 w 515"/>
                <a:gd name="T7" fmla="*/ 51 h 484"/>
                <a:gd name="T8" fmla="*/ 463 w 515"/>
                <a:gd name="T9" fmla="*/ 0 h 484"/>
                <a:gd name="T10" fmla="*/ 52 w 515"/>
                <a:gd name="T11" fmla="*/ 0 h 484"/>
                <a:gd name="T12" fmla="*/ 0 w 515"/>
                <a:gd name="T13" fmla="*/ 51 h 484"/>
                <a:gd name="T14" fmla="*/ 0 w 515"/>
                <a:gd name="T15" fmla="*/ 432 h 484"/>
                <a:gd name="T16" fmla="*/ 52 w 515"/>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5" h="484">
                  <a:moveTo>
                    <a:pt x="52" y="484"/>
                  </a:moveTo>
                  <a:lnTo>
                    <a:pt x="463" y="484"/>
                  </a:lnTo>
                  <a:cubicBezTo>
                    <a:pt x="491" y="484"/>
                    <a:pt x="515" y="461"/>
                    <a:pt x="515" y="432"/>
                  </a:cubicBezTo>
                  <a:lnTo>
                    <a:pt x="515" y="51"/>
                  </a:lnTo>
                  <a:cubicBezTo>
                    <a:pt x="515" y="23"/>
                    <a:pt x="491" y="0"/>
                    <a:pt x="463" y="0"/>
                  </a:cubicBezTo>
                  <a:lnTo>
                    <a:pt x="52" y="0"/>
                  </a:lnTo>
                  <a:cubicBezTo>
                    <a:pt x="24" y="0"/>
                    <a:pt x="0" y="23"/>
                    <a:pt x="0" y="51"/>
                  </a:cubicBezTo>
                  <a:lnTo>
                    <a:pt x="0" y="432"/>
                  </a:lnTo>
                  <a:cubicBezTo>
                    <a:pt x="0" y="461"/>
                    <a:pt x="24" y="484"/>
                    <a:pt x="52"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7" name="Rectangle 219">
              <a:extLst>
                <a:ext uri="{FF2B5EF4-FFF2-40B4-BE49-F238E27FC236}">
                  <a16:creationId xmlns:a16="http://schemas.microsoft.com/office/drawing/2014/main" id="{BBF1B8CC-A21B-4179-88EA-9AE11F213712}"/>
                </a:ext>
              </a:extLst>
            </p:cNvPr>
            <p:cNvSpPr>
              <a:spLocks noChangeArrowheads="1"/>
            </p:cNvSpPr>
            <p:nvPr/>
          </p:nvSpPr>
          <p:spPr bwMode="auto">
            <a:xfrm>
              <a:off x="3136"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244" name="Picture 220">
              <a:extLst>
                <a:ext uri="{FF2B5EF4-FFF2-40B4-BE49-F238E27FC236}">
                  <a16:creationId xmlns:a16="http://schemas.microsoft.com/office/drawing/2014/main" id="{74243A83-21A3-4473-B06C-F310D66B1F47}"/>
                </a:ext>
              </a:extLst>
            </p:cNvPr>
            <p:cNvPicPr>
              <a:picLocks noChangeAspect="1" noChangeArrowheads="1"/>
            </p:cNvPicPr>
            <p:nvPr/>
          </p:nvPicPr>
          <p:blipFill>
            <a:blip r:embed="rId88">
              <a:extLst>
                <a:ext uri="{28A0092B-C50C-407E-A947-70E740481C1C}">
                  <a14:useLocalDpi xmlns:a14="http://schemas.microsoft.com/office/drawing/2010/main" val="0"/>
                </a:ext>
              </a:extLst>
            </a:blip>
            <a:srcRect/>
            <a:stretch>
              <a:fillRect/>
            </a:stretch>
          </p:blipFill>
          <p:spPr bwMode="auto">
            <a:xfrm>
              <a:off x="2280" y="2982"/>
              <a:ext cx="451" cy="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5" name="Picture 221">
              <a:extLst>
                <a:ext uri="{FF2B5EF4-FFF2-40B4-BE49-F238E27FC236}">
                  <a16:creationId xmlns:a16="http://schemas.microsoft.com/office/drawing/2014/main" id="{A0C8329C-FB6C-41C3-B961-BC1C634C8933}"/>
                </a:ext>
              </a:extLst>
            </p:cNvPr>
            <p:cNvPicPr>
              <a:picLocks noChangeAspect="1" noChangeArrowheads="1"/>
            </p:cNvPicPr>
            <p:nvPr/>
          </p:nvPicPr>
          <p:blipFill>
            <a:blip r:embed="rId89">
              <a:extLst>
                <a:ext uri="{28A0092B-C50C-407E-A947-70E740481C1C}">
                  <a14:useLocalDpi xmlns:a14="http://schemas.microsoft.com/office/drawing/2010/main" val="0"/>
                </a:ext>
              </a:extLst>
            </a:blip>
            <a:srcRect/>
            <a:stretch>
              <a:fillRect/>
            </a:stretch>
          </p:blipFill>
          <p:spPr bwMode="auto">
            <a:xfrm>
              <a:off x="2280" y="2982"/>
              <a:ext cx="451" cy="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8" name="Freeform 222">
              <a:extLst>
                <a:ext uri="{FF2B5EF4-FFF2-40B4-BE49-F238E27FC236}">
                  <a16:creationId xmlns:a16="http://schemas.microsoft.com/office/drawing/2014/main" id="{E8F373FE-A503-47C6-888E-D8ED7EDC6784}"/>
                </a:ext>
              </a:extLst>
            </p:cNvPr>
            <p:cNvSpPr>
              <a:spLocks/>
            </p:cNvSpPr>
            <p:nvPr/>
          </p:nvSpPr>
          <p:spPr bwMode="auto">
            <a:xfrm>
              <a:off x="2307" y="2996"/>
              <a:ext cx="388" cy="293"/>
            </a:xfrm>
            <a:custGeom>
              <a:avLst/>
              <a:gdLst>
                <a:gd name="T0" fmla="*/ 85 w 1366"/>
                <a:gd name="T1" fmla="*/ 1031 h 1031"/>
                <a:gd name="T2" fmla="*/ 1280 w 1366"/>
                <a:gd name="T3" fmla="*/ 1031 h 1031"/>
                <a:gd name="T4" fmla="*/ 1366 w 1366"/>
                <a:gd name="T5" fmla="*/ 946 h 1031"/>
                <a:gd name="T6" fmla="*/ 1366 w 1366"/>
                <a:gd name="T7" fmla="*/ 85 h 1031"/>
                <a:gd name="T8" fmla="*/ 1280 w 1366"/>
                <a:gd name="T9" fmla="*/ 0 h 1031"/>
                <a:gd name="T10" fmla="*/ 85 w 1366"/>
                <a:gd name="T11" fmla="*/ 0 h 1031"/>
                <a:gd name="T12" fmla="*/ 0 w 1366"/>
                <a:gd name="T13" fmla="*/ 85 h 1031"/>
                <a:gd name="T14" fmla="*/ 0 w 1366"/>
                <a:gd name="T15" fmla="*/ 946 h 1031"/>
                <a:gd name="T16" fmla="*/ 85 w 1366"/>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6" h="1031">
                  <a:moveTo>
                    <a:pt x="85" y="1031"/>
                  </a:moveTo>
                  <a:lnTo>
                    <a:pt x="1280" y="1031"/>
                  </a:lnTo>
                  <a:cubicBezTo>
                    <a:pt x="1328" y="1031"/>
                    <a:pt x="1366" y="993"/>
                    <a:pt x="1366" y="946"/>
                  </a:cubicBezTo>
                  <a:lnTo>
                    <a:pt x="1366" y="85"/>
                  </a:lnTo>
                  <a:cubicBezTo>
                    <a:pt x="1366" y="38"/>
                    <a:pt x="1328" y="0"/>
                    <a:pt x="1280" y="0"/>
                  </a:cubicBezTo>
                  <a:lnTo>
                    <a:pt x="85" y="0"/>
                  </a:lnTo>
                  <a:cubicBezTo>
                    <a:pt x="38" y="0"/>
                    <a:pt x="0" y="38"/>
                    <a:pt x="0" y="85"/>
                  </a:cubicBezTo>
                  <a:lnTo>
                    <a:pt x="0" y="946"/>
                  </a:lnTo>
                  <a:cubicBezTo>
                    <a:pt x="0" y="993"/>
                    <a:pt x="38" y="1031"/>
                    <a:pt x="85" y="1031"/>
                  </a:cubicBezTo>
                  <a:close/>
                </a:path>
              </a:pathLst>
            </a:custGeom>
            <a:solidFill>
              <a:srgbClr val="DEEBF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9" name="Freeform 223">
              <a:extLst>
                <a:ext uri="{FF2B5EF4-FFF2-40B4-BE49-F238E27FC236}">
                  <a16:creationId xmlns:a16="http://schemas.microsoft.com/office/drawing/2014/main" id="{86369891-C305-46BD-9382-6C9CEA65DDD4}"/>
                </a:ext>
              </a:extLst>
            </p:cNvPr>
            <p:cNvSpPr>
              <a:spLocks/>
            </p:cNvSpPr>
            <p:nvPr/>
          </p:nvSpPr>
          <p:spPr bwMode="auto">
            <a:xfrm>
              <a:off x="2307" y="2996"/>
              <a:ext cx="388" cy="293"/>
            </a:xfrm>
            <a:custGeom>
              <a:avLst/>
              <a:gdLst>
                <a:gd name="T0" fmla="*/ 85 w 1366"/>
                <a:gd name="T1" fmla="*/ 1031 h 1031"/>
                <a:gd name="T2" fmla="*/ 1280 w 1366"/>
                <a:gd name="T3" fmla="*/ 1031 h 1031"/>
                <a:gd name="T4" fmla="*/ 1366 w 1366"/>
                <a:gd name="T5" fmla="*/ 946 h 1031"/>
                <a:gd name="T6" fmla="*/ 1366 w 1366"/>
                <a:gd name="T7" fmla="*/ 85 h 1031"/>
                <a:gd name="T8" fmla="*/ 1280 w 1366"/>
                <a:gd name="T9" fmla="*/ 0 h 1031"/>
                <a:gd name="T10" fmla="*/ 85 w 1366"/>
                <a:gd name="T11" fmla="*/ 0 h 1031"/>
                <a:gd name="T12" fmla="*/ 0 w 1366"/>
                <a:gd name="T13" fmla="*/ 85 h 1031"/>
                <a:gd name="T14" fmla="*/ 0 w 1366"/>
                <a:gd name="T15" fmla="*/ 946 h 1031"/>
                <a:gd name="T16" fmla="*/ 85 w 1366"/>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6" h="1031">
                  <a:moveTo>
                    <a:pt x="85" y="1031"/>
                  </a:moveTo>
                  <a:lnTo>
                    <a:pt x="1280" y="1031"/>
                  </a:lnTo>
                  <a:cubicBezTo>
                    <a:pt x="1328" y="1031"/>
                    <a:pt x="1366" y="993"/>
                    <a:pt x="1366" y="946"/>
                  </a:cubicBezTo>
                  <a:lnTo>
                    <a:pt x="1366" y="85"/>
                  </a:lnTo>
                  <a:cubicBezTo>
                    <a:pt x="1366" y="38"/>
                    <a:pt x="1328" y="0"/>
                    <a:pt x="1280" y="0"/>
                  </a:cubicBezTo>
                  <a:lnTo>
                    <a:pt x="85" y="0"/>
                  </a:lnTo>
                  <a:cubicBezTo>
                    <a:pt x="38" y="0"/>
                    <a:pt x="0" y="38"/>
                    <a:pt x="0" y="85"/>
                  </a:cubicBezTo>
                  <a:lnTo>
                    <a:pt x="0" y="946"/>
                  </a:lnTo>
                  <a:cubicBezTo>
                    <a:pt x="0" y="993"/>
                    <a:pt x="38" y="1031"/>
                    <a:pt x="85" y="1031"/>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0" name="Rectangle 224">
              <a:extLst>
                <a:ext uri="{FF2B5EF4-FFF2-40B4-BE49-F238E27FC236}">
                  <a16:creationId xmlns:a16="http://schemas.microsoft.com/office/drawing/2014/main" id="{A15CE0FF-92C5-43C8-B2E3-03D61C119225}"/>
                </a:ext>
              </a:extLst>
            </p:cNvPr>
            <p:cNvSpPr>
              <a:spLocks noChangeArrowheads="1"/>
            </p:cNvSpPr>
            <p:nvPr/>
          </p:nvSpPr>
          <p:spPr bwMode="auto">
            <a:xfrm>
              <a:off x="2373" y="3023"/>
              <a:ext cx="30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Conductor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249" name="Picture 225">
              <a:extLst>
                <a:ext uri="{FF2B5EF4-FFF2-40B4-BE49-F238E27FC236}">
                  <a16:creationId xmlns:a16="http://schemas.microsoft.com/office/drawing/2014/main" id="{D191A460-6CFF-4387-B067-1BAF9340CDDF}"/>
                </a:ext>
              </a:extLst>
            </p:cNvPr>
            <p:cNvPicPr>
              <a:picLocks noChangeAspect="1" noChangeArrowheads="1"/>
            </p:cNvPicPr>
            <p:nvPr/>
          </p:nvPicPr>
          <p:blipFill>
            <a:blip r:embed="rId90">
              <a:extLst>
                <a:ext uri="{28A0092B-C50C-407E-A947-70E740481C1C}">
                  <a14:useLocalDpi xmlns:a14="http://schemas.microsoft.com/office/drawing/2010/main" val="0"/>
                </a:ext>
              </a:extLst>
            </a:blip>
            <a:srcRect/>
            <a:stretch>
              <a:fillRect/>
            </a:stretch>
          </p:blipFill>
          <p:spPr bwMode="auto">
            <a:xfrm>
              <a:off x="2403" y="3109"/>
              <a:ext cx="205"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50" name="Picture 226">
              <a:extLst>
                <a:ext uri="{FF2B5EF4-FFF2-40B4-BE49-F238E27FC236}">
                  <a16:creationId xmlns:a16="http://schemas.microsoft.com/office/drawing/2014/main" id="{806F1781-D593-4F96-AB75-1E8B4653E38D}"/>
                </a:ext>
              </a:extLst>
            </p:cNvPr>
            <p:cNvPicPr>
              <a:picLocks noChangeAspect="1" noChangeArrowheads="1"/>
            </p:cNvPicPr>
            <p:nvPr/>
          </p:nvPicPr>
          <p:blipFill>
            <a:blip r:embed="rId91">
              <a:extLst>
                <a:ext uri="{28A0092B-C50C-407E-A947-70E740481C1C}">
                  <a14:useLocalDpi xmlns:a14="http://schemas.microsoft.com/office/drawing/2010/main" val="0"/>
                </a:ext>
              </a:extLst>
            </a:blip>
            <a:srcRect/>
            <a:stretch>
              <a:fillRect/>
            </a:stretch>
          </p:blipFill>
          <p:spPr bwMode="auto">
            <a:xfrm>
              <a:off x="2403" y="3109"/>
              <a:ext cx="205"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1" name="Freeform 227">
              <a:extLst>
                <a:ext uri="{FF2B5EF4-FFF2-40B4-BE49-F238E27FC236}">
                  <a16:creationId xmlns:a16="http://schemas.microsoft.com/office/drawing/2014/main" id="{031EDDFC-EEB2-4888-9EA7-DC0E47DD6E10}"/>
                </a:ext>
              </a:extLst>
            </p:cNvPr>
            <p:cNvSpPr>
              <a:spLocks/>
            </p:cNvSpPr>
            <p:nvPr/>
          </p:nvSpPr>
          <p:spPr bwMode="auto">
            <a:xfrm>
              <a:off x="2428" y="3127"/>
              <a:ext cx="146" cy="137"/>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2" name="Freeform 228">
              <a:extLst>
                <a:ext uri="{FF2B5EF4-FFF2-40B4-BE49-F238E27FC236}">
                  <a16:creationId xmlns:a16="http://schemas.microsoft.com/office/drawing/2014/main" id="{A7FEAE0C-50E8-4349-BE2A-0AC7820A3623}"/>
                </a:ext>
              </a:extLst>
            </p:cNvPr>
            <p:cNvSpPr>
              <a:spLocks/>
            </p:cNvSpPr>
            <p:nvPr/>
          </p:nvSpPr>
          <p:spPr bwMode="auto">
            <a:xfrm>
              <a:off x="2428" y="3127"/>
              <a:ext cx="146" cy="137"/>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3" name="Rectangle 229">
              <a:extLst>
                <a:ext uri="{FF2B5EF4-FFF2-40B4-BE49-F238E27FC236}">
                  <a16:creationId xmlns:a16="http://schemas.microsoft.com/office/drawing/2014/main" id="{3C232622-7E1B-4BC8-ACA8-4278A080DEC4}"/>
                </a:ext>
              </a:extLst>
            </p:cNvPr>
            <p:cNvSpPr>
              <a:spLocks noChangeArrowheads="1"/>
            </p:cNvSpPr>
            <p:nvPr/>
          </p:nvSpPr>
          <p:spPr bwMode="auto">
            <a:xfrm>
              <a:off x="2460" y="3162"/>
              <a:ext cx="12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4" name="Freeform 230">
              <a:extLst>
                <a:ext uri="{FF2B5EF4-FFF2-40B4-BE49-F238E27FC236}">
                  <a16:creationId xmlns:a16="http://schemas.microsoft.com/office/drawing/2014/main" id="{D708D7F6-650A-4072-A234-87DF11E17F52}"/>
                </a:ext>
              </a:extLst>
            </p:cNvPr>
            <p:cNvSpPr>
              <a:spLocks noEditPoints="1"/>
            </p:cNvSpPr>
            <p:nvPr/>
          </p:nvSpPr>
          <p:spPr bwMode="auto">
            <a:xfrm>
              <a:off x="1863" y="3261"/>
              <a:ext cx="641" cy="444"/>
            </a:xfrm>
            <a:custGeom>
              <a:avLst/>
              <a:gdLst>
                <a:gd name="T0" fmla="*/ 2115 w 2256"/>
                <a:gd name="T1" fmla="*/ 88 h 1560"/>
                <a:gd name="T2" fmla="*/ 2127 w 2256"/>
                <a:gd name="T3" fmla="*/ 105 h 1560"/>
                <a:gd name="T4" fmla="*/ 2253 w 2256"/>
                <a:gd name="T5" fmla="*/ 6 h 1560"/>
                <a:gd name="T6" fmla="*/ 2027 w 2256"/>
                <a:gd name="T7" fmla="*/ 148 h 1560"/>
                <a:gd name="T8" fmla="*/ 1901 w 2256"/>
                <a:gd name="T9" fmla="*/ 248 h 1560"/>
                <a:gd name="T10" fmla="*/ 2039 w 2256"/>
                <a:gd name="T11" fmla="*/ 166 h 1560"/>
                <a:gd name="T12" fmla="*/ 2027 w 2256"/>
                <a:gd name="T13" fmla="*/ 148 h 1560"/>
                <a:gd name="T14" fmla="*/ 1693 w 2256"/>
                <a:gd name="T15" fmla="*/ 378 h 1560"/>
                <a:gd name="T16" fmla="*/ 1705 w 2256"/>
                <a:gd name="T17" fmla="*/ 396 h 1560"/>
                <a:gd name="T18" fmla="*/ 1831 w 2256"/>
                <a:gd name="T19" fmla="*/ 296 h 1560"/>
                <a:gd name="T20" fmla="*/ 1605 w 2256"/>
                <a:gd name="T21" fmla="*/ 438 h 1560"/>
                <a:gd name="T22" fmla="*/ 1479 w 2256"/>
                <a:gd name="T23" fmla="*/ 538 h 1560"/>
                <a:gd name="T24" fmla="*/ 1617 w 2256"/>
                <a:gd name="T25" fmla="*/ 456 h 1560"/>
                <a:gd name="T26" fmla="*/ 1605 w 2256"/>
                <a:gd name="T27" fmla="*/ 438 h 1560"/>
                <a:gd name="T28" fmla="*/ 1271 w 2256"/>
                <a:gd name="T29" fmla="*/ 668 h 1560"/>
                <a:gd name="T30" fmla="*/ 1283 w 2256"/>
                <a:gd name="T31" fmla="*/ 686 h 1560"/>
                <a:gd name="T32" fmla="*/ 1409 w 2256"/>
                <a:gd name="T33" fmla="*/ 586 h 1560"/>
                <a:gd name="T34" fmla="*/ 1183 w 2256"/>
                <a:gd name="T35" fmla="*/ 729 h 1560"/>
                <a:gd name="T36" fmla="*/ 1058 w 2256"/>
                <a:gd name="T37" fmla="*/ 828 h 1560"/>
                <a:gd name="T38" fmla="*/ 1195 w 2256"/>
                <a:gd name="T39" fmla="*/ 746 h 1560"/>
                <a:gd name="T40" fmla="*/ 1183 w 2256"/>
                <a:gd name="T41" fmla="*/ 729 h 1560"/>
                <a:gd name="T42" fmla="*/ 850 w 2256"/>
                <a:gd name="T43" fmla="*/ 959 h 1560"/>
                <a:gd name="T44" fmla="*/ 862 w 2256"/>
                <a:gd name="T45" fmla="*/ 976 h 1560"/>
                <a:gd name="T46" fmla="*/ 987 w 2256"/>
                <a:gd name="T47" fmla="*/ 877 h 1560"/>
                <a:gd name="T48" fmla="*/ 762 w 2256"/>
                <a:gd name="T49" fmla="*/ 1019 h 1560"/>
                <a:gd name="T50" fmla="*/ 636 w 2256"/>
                <a:gd name="T51" fmla="*/ 1119 h 1560"/>
                <a:gd name="T52" fmla="*/ 774 w 2256"/>
                <a:gd name="T53" fmla="*/ 1037 h 1560"/>
                <a:gd name="T54" fmla="*/ 762 w 2256"/>
                <a:gd name="T55" fmla="*/ 1019 h 1560"/>
                <a:gd name="T56" fmla="*/ 428 w 2256"/>
                <a:gd name="T57" fmla="*/ 1249 h 1560"/>
                <a:gd name="T58" fmla="*/ 440 w 2256"/>
                <a:gd name="T59" fmla="*/ 1266 h 1560"/>
                <a:gd name="T60" fmla="*/ 566 w 2256"/>
                <a:gd name="T61" fmla="*/ 1167 h 1560"/>
                <a:gd name="T62" fmla="*/ 340 w 2256"/>
                <a:gd name="T63" fmla="*/ 1309 h 1560"/>
                <a:gd name="T64" fmla="*/ 214 w 2256"/>
                <a:gd name="T65" fmla="*/ 1409 h 1560"/>
                <a:gd name="T66" fmla="*/ 352 w 2256"/>
                <a:gd name="T67" fmla="*/ 1327 h 1560"/>
                <a:gd name="T68" fmla="*/ 340 w 2256"/>
                <a:gd name="T69" fmla="*/ 1309 h 1560"/>
                <a:gd name="T70" fmla="*/ 6 w 2256"/>
                <a:gd name="T71" fmla="*/ 1539 h 1560"/>
                <a:gd name="T72" fmla="*/ 18 w 2256"/>
                <a:gd name="T73" fmla="*/ 1557 h 1560"/>
                <a:gd name="T74" fmla="*/ 144 w 2256"/>
                <a:gd name="T75" fmla="*/ 1457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56" h="1560">
                  <a:moveTo>
                    <a:pt x="2238" y="3"/>
                  </a:moveTo>
                  <a:lnTo>
                    <a:pt x="2115" y="88"/>
                  </a:lnTo>
                  <a:cubicBezTo>
                    <a:pt x="2110" y="91"/>
                    <a:pt x="2109" y="98"/>
                    <a:pt x="2112" y="102"/>
                  </a:cubicBezTo>
                  <a:cubicBezTo>
                    <a:pt x="2115" y="107"/>
                    <a:pt x="2122" y="109"/>
                    <a:pt x="2127" y="105"/>
                  </a:cubicBezTo>
                  <a:lnTo>
                    <a:pt x="2250" y="21"/>
                  </a:lnTo>
                  <a:cubicBezTo>
                    <a:pt x="2255" y="17"/>
                    <a:pt x="2256" y="11"/>
                    <a:pt x="2253" y="6"/>
                  </a:cubicBezTo>
                  <a:cubicBezTo>
                    <a:pt x="2249" y="1"/>
                    <a:pt x="2243" y="0"/>
                    <a:pt x="2238" y="3"/>
                  </a:cubicBezTo>
                  <a:close/>
                  <a:moveTo>
                    <a:pt x="2027" y="148"/>
                  </a:moveTo>
                  <a:lnTo>
                    <a:pt x="1904" y="233"/>
                  </a:lnTo>
                  <a:cubicBezTo>
                    <a:pt x="1899" y="236"/>
                    <a:pt x="1898" y="243"/>
                    <a:pt x="1901" y="248"/>
                  </a:cubicBezTo>
                  <a:cubicBezTo>
                    <a:pt x="1904" y="252"/>
                    <a:pt x="1911" y="254"/>
                    <a:pt x="1916" y="250"/>
                  </a:cubicBezTo>
                  <a:lnTo>
                    <a:pt x="2039" y="166"/>
                  </a:lnTo>
                  <a:cubicBezTo>
                    <a:pt x="2044" y="162"/>
                    <a:pt x="2045" y="156"/>
                    <a:pt x="2042" y="151"/>
                  </a:cubicBezTo>
                  <a:cubicBezTo>
                    <a:pt x="2038" y="146"/>
                    <a:pt x="2032" y="145"/>
                    <a:pt x="2027" y="148"/>
                  </a:cubicBezTo>
                  <a:close/>
                  <a:moveTo>
                    <a:pt x="1816" y="293"/>
                  </a:moveTo>
                  <a:lnTo>
                    <a:pt x="1693" y="378"/>
                  </a:lnTo>
                  <a:cubicBezTo>
                    <a:pt x="1688" y="381"/>
                    <a:pt x="1687" y="388"/>
                    <a:pt x="1690" y="393"/>
                  </a:cubicBezTo>
                  <a:cubicBezTo>
                    <a:pt x="1694" y="398"/>
                    <a:pt x="1700" y="399"/>
                    <a:pt x="1705" y="396"/>
                  </a:cubicBezTo>
                  <a:lnTo>
                    <a:pt x="1828" y="311"/>
                  </a:lnTo>
                  <a:cubicBezTo>
                    <a:pt x="1833" y="307"/>
                    <a:pt x="1834" y="301"/>
                    <a:pt x="1831" y="296"/>
                  </a:cubicBezTo>
                  <a:cubicBezTo>
                    <a:pt x="1828" y="291"/>
                    <a:pt x="1821" y="290"/>
                    <a:pt x="1816" y="293"/>
                  </a:cubicBezTo>
                  <a:close/>
                  <a:moveTo>
                    <a:pt x="1605" y="438"/>
                  </a:moveTo>
                  <a:lnTo>
                    <a:pt x="1482" y="523"/>
                  </a:lnTo>
                  <a:cubicBezTo>
                    <a:pt x="1477" y="526"/>
                    <a:pt x="1476" y="533"/>
                    <a:pt x="1479" y="538"/>
                  </a:cubicBezTo>
                  <a:cubicBezTo>
                    <a:pt x="1483" y="543"/>
                    <a:pt x="1489" y="544"/>
                    <a:pt x="1494" y="541"/>
                  </a:cubicBezTo>
                  <a:lnTo>
                    <a:pt x="1617" y="456"/>
                  </a:lnTo>
                  <a:cubicBezTo>
                    <a:pt x="1622" y="453"/>
                    <a:pt x="1623" y="446"/>
                    <a:pt x="1620" y="441"/>
                  </a:cubicBezTo>
                  <a:cubicBezTo>
                    <a:pt x="1617" y="436"/>
                    <a:pt x="1610" y="435"/>
                    <a:pt x="1605" y="438"/>
                  </a:cubicBezTo>
                  <a:close/>
                  <a:moveTo>
                    <a:pt x="1394" y="584"/>
                  </a:moveTo>
                  <a:lnTo>
                    <a:pt x="1271" y="668"/>
                  </a:lnTo>
                  <a:cubicBezTo>
                    <a:pt x="1266" y="672"/>
                    <a:pt x="1265" y="678"/>
                    <a:pt x="1269" y="683"/>
                  </a:cubicBezTo>
                  <a:cubicBezTo>
                    <a:pt x="1272" y="688"/>
                    <a:pt x="1279" y="689"/>
                    <a:pt x="1283" y="686"/>
                  </a:cubicBezTo>
                  <a:lnTo>
                    <a:pt x="1406" y="601"/>
                  </a:lnTo>
                  <a:cubicBezTo>
                    <a:pt x="1411" y="598"/>
                    <a:pt x="1412" y="591"/>
                    <a:pt x="1409" y="586"/>
                  </a:cubicBezTo>
                  <a:cubicBezTo>
                    <a:pt x="1406" y="581"/>
                    <a:pt x="1399" y="580"/>
                    <a:pt x="1394" y="584"/>
                  </a:cubicBezTo>
                  <a:close/>
                  <a:moveTo>
                    <a:pt x="1183" y="729"/>
                  </a:moveTo>
                  <a:lnTo>
                    <a:pt x="1060" y="813"/>
                  </a:lnTo>
                  <a:cubicBezTo>
                    <a:pt x="1056" y="817"/>
                    <a:pt x="1054" y="823"/>
                    <a:pt x="1058" y="828"/>
                  </a:cubicBezTo>
                  <a:cubicBezTo>
                    <a:pt x="1061" y="833"/>
                    <a:pt x="1068" y="834"/>
                    <a:pt x="1072" y="831"/>
                  </a:cubicBezTo>
                  <a:lnTo>
                    <a:pt x="1195" y="746"/>
                  </a:lnTo>
                  <a:cubicBezTo>
                    <a:pt x="1200" y="743"/>
                    <a:pt x="1202" y="736"/>
                    <a:pt x="1198" y="731"/>
                  </a:cubicBezTo>
                  <a:cubicBezTo>
                    <a:pt x="1195" y="727"/>
                    <a:pt x="1188" y="725"/>
                    <a:pt x="1183" y="729"/>
                  </a:cubicBezTo>
                  <a:close/>
                  <a:moveTo>
                    <a:pt x="973" y="874"/>
                  </a:moveTo>
                  <a:lnTo>
                    <a:pt x="850" y="959"/>
                  </a:lnTo>
                  <a:cubicBezTo>
                    <a:pt x="845" y="962"/>
                    <a:pt x="843" y="969"/>
                    <a:pt x="847" y="973"/>
                  </a:cubicBezTo>
                  <a:cubicBezTo>
                    <a:pt x="850" y="978"/>
                    <a:pt x="857" y="979"/>
                    <a:pt x="862" y="976"/>
                  </a:cubicBezTo>
                  <a:lnTo>
                    <a:pt x="985" y="891"/>
                  </a:lnTo>
                  <a:cubicBezTo>
                    <a:pt x="989" y="888"/>
                    <a:pt x="991" y="881"/>
                    <a:pt x="987" y="877"/>
                  </a:cubicBezTo>
                  <a:cubicBezTo>
                    <a:pt x="984" y="872"/>
                    <a:pt x="977" y="871"/>
                    <a:pt x="973" y="874"/>
                  </a:cubicBezTo>
                  <a:close/>
                  <a:moveTo>
                    <a:pt x="762" y="1019"/>
                  </a:moveTo>
                  <a:lnTo>
                    <a:pt x="639" y="1104"/>
                  </a:lnTo>
                  <a:cubicBezTo>
                    <a:pt x="634" y="1107"/>
                    <a:pt x="633" y="1114"/>
                    <a:pt x="636" y="1119"/>
                  </a:cubicBezTo>
                  <a:cubicBezTo>
                    <a:pt x="639" y="1123"/>
                    <a:pt x="646" y="1125"/>
                    <a:pt x="651" y="1121"/>
                  </a:cubicBezTo>
                  <a:lnTo>
                    <a:pt x="774" y="1037"/>
                  </a:lnTo>
                  <a:cubicBezTo>
                    <a:pt x="779" y="1033"/>
                    <a:pt x="780" y="1027"/>
                    <a:pt x="776" y="1022"/>
                  </a:cubicBezTo>
                  <a:cubicBezTo>
                    <a:pt x="773" y="1017"/>
                    <a:pt x="767" y="1016"/>
                    <a:pt x="762" y="1019"/>
                  </a:cubicBezTo>
                  <a:close/>
                  <a:moveTo>
                    <a:pt x="551" y="1164"/>
                  </a:moveTo>
                  <a:lnTo>
                    <a:pt x="428" y="1249"/>
                  </a:lnTo>
                  <a:cubicBezTo>
                    <a:pt x="423" y="1252"/>
                    <a:pt x="422" y="1259"/>
                    <a:pt x="425" y="1264"/>
                  </a:cubicBezTo>
                  <a:cubicBezTo>
                    <a:pt x="428" y="1269"/>
                    <a:pt x="435" y="1270"/>
                    <a:pt x="440" y="1266"/>
                  </a:cubicBezTo>
                  <a:lnTo>
                    <a:pt x="563" y="1182"/>
                  </a:lnTo>
                  <a:cubicBezTo>
                    <a:pt x="568" y="1178"/>
                    <a:pt x="569" y="1172"/>
                    <a:pt x="566" y="1167"/>
                  </a:cubicBezTo>
                  <a:cubicBezTo>
                    <a:pt x="562" y="1162"/>
                    <a:pt x="556" y="1161"/>
                    <a:pt x="551" y="1164"/>
                  </a:cubicBezTo>
                  <a:close/>
                  <a:moveTo>
                    <a:pt x="340" y="1309"/>
                  </a:moveTo>
                  <a:lnTo>
                    <a:pt x="217" y="1394"/>
                  </a:lnTo>
                  <a:cubicBezTo>
                    <a:pt x="212" y="1397"/>
                    <a:pt x="211" y="1404"/>
                    <a:pt x="214" y="1409"/>
                  </a:cubicBezTo>
                  <a:cubicBezTo>
                    <a:pt x="218" y="1414"/>
                    <a:pt x="224" y="1415"/>
                    <a:pt x="229" y="1412"/>
                  </a:cubicBezTo>
                  <a:lnTo>
                    <a:pt x="352" y="1327"/>
                  </a:lnTo>
                  <a:cubicBezTo>
                    <a:pt x="357" y="1324"/>
                    <a:pt x="358" y="1317"/>
                    <a:pt x="355" y="1312"/>
                  </a:cubicBezTo>
                  <a:cubicBezTo>
                    <a:pt x="351" y="1307"/>
                    <a:pt x="345" y="1306"/>
                    <a:pt x="340" y="1309"/>
                  </a:cubicBezTo>
                  <a:close/>
                  <a:moveTo>
                    <a:pt x="129" y="1454"/>
                  </a:moveTo>
                  <a:lnTo>
                    <a:pt x="6" y="1539"/>
                  </a:lnTo>
                  <a:cubicBezTo>
                    <a:pt x="1" y="1543"/>
                    <a:pt x="0" y="1549"/>
                    <a:pt x="3" y="1554"/>
                  </a:cubicBezTo>
                  <a:cubicBezTo>
                    <a:pt x="7" y="1559"/>
                    <a:pt x="13" y="1560"/>
                    <a:pt x="18" y="1557"/>
                  </a:cubicBezTo>
                  <a:lnTo>
                    <a:pt x="141" y="1472"/>
                  </a:lnTo>
                  <a:cubicBezTo>
                    <a:pt x="146" y="1469"/>
                    <a:pt x="147" y="1462"/>
                    <a:pt x="144" y="1457"/>
                  </a:cubicBezTo>
                  <a:cubicBezTo>
                    <a:pt x="141" y="1452"/>
                    <a:pt x="134" y="1451"/>
                    <a:pt x="129" y="1454"/>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5" name="Freeform 231">
              <a:extLst>
                <a:ext uri="{FF2B5EF4-FFF2-40B4-BE49-F238E27FC236}">
                  <a16:creationId xmlns:a16="http://schemas.microsoft.com/office/drawing/2014/main" id="{DCFDCC36-82E5-4DDA-BABA-E348857A730F}"/>
                </a:ext>
              </a:extLst>
            </p:cNvPr>
            <p:cNvSpPr>
              <a:spLocks/>
            </p:cNvSpPr>
            <p:nvPr/>
          </p:nvSpPr>
          <p:spPr bwMode="auto">
            <a:xfrm>
              <a:off x="1825" y="3688"/>
              <a:ext cx="47" cy="41"/>
            </a:xfrm>
            <a:custGeom>
              <a:avLst/>
              <a:gdLst>
                <a:gd name="T0" fmla="*/ 23 w 47"/>
                <a:gd name="T1" fmla="*/ 0 h 41"/>
                <a:gd name="T2" fmla="*/ 0 w 47"/>
                <a:gd name="T3" fmla="*/ 41 h 41"/>
                <a:gd name="T4" fmla="*/ 47 w 47"/>
                <a:gd name="T5" fmla="*/ 35 h 41"/>
                <a:gd name="T6" fmla="*/ 23 w 47"/>
                <a:gd name="T7" fmla="*/ 0 h 41"/>
              </a:gdLst>
              <a:ahLst/>
              <a:cxnLst>
                <a:cxn ang="0">
                  <a:pos x="T0" y="T1"/>
                </a:cxn>
                <a:cxn ang="0">
                  <a:pos x="T2" y="T3"/>
                </a:cxn>
                <a:cxn ang="0">
                  <a:pos x="T4" y="T5"/>
                </a:cxn>
                <a:cxn ang="0">
                  <a:pos x="T6" y="T7"/>
                </a:cxn>
              </a:cxnLst>
              <a:rect l="0" t="0" r="r" b="b"/>
              <a:pathLst>
                <a:path w="47" h="41">
                  <a:moveTo>
                    <a:pt x="23" y="0"/>
                  </a:moveTo>
                  <a:lnTo>
                    <a:pt x="0" y="41"/>
                  </a:lnTo>
                  <a:lnTo>
                    <a:pt x="47" y="35"/>
                  </a:lnTo>
                  <a:lnTo>
                    <a:pt x="23"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6" name="Freeform 232">
              <a:extLst>
                <a:ext uri="{FF2B5EF4-FFF2-40B4-BE49-F238E27FC236}">
                  <a16:creationId xmlns:a16="http://schemas.microsoft.com/office/drawing/2014/main" id="{851F9759-81F9-4EC7-9F14-22A9836BB641}"/>
                </a:ext>
              </a:extLst>
            </p:cNvPr>
            <p:cNvSpPr>
              <a:spLocks noEditPoints="1"/>
            </p:cNvSpPr>
            <p:nvPr/>
          </p:nvSpPr>
          <p:spPr bwMode="auto">
            <a:xfrm>
              <a:off x="2009" y="3261"/>
              <a:ext cx="495" cy="447"/>
            </a:xfrm>
            <a:custGeom>
              <a:avLst/>
              <a:gdLst>
                <a:gd name="T0" fmla="*/ 1611 w 1741"/>
                <a:gd name="T1" fmla="*/ 104 h 1571"/>
                <a:gd name="T2" fmla="*/ 1625 w 1741"/>
                <a:gd name="T3" fmla="*/ 120 h 1571"/>
                <a:gd name="T4" fmla="*/ 1737 w 1741"/>
                <a:gd name="T5" fmla="*/ 5 h 1571"/>
                <a:gd name="T6" fmla="*/ 1532 w 1741"/>
                <a:gd name="T7" fmla="*/ 175 h 1571"/>
                <a:gd name="T8" fmla="*/ 1420 w 1741"/>
                <a:gd name="T9" fmla="*/ 290 h 1571"/>
                <a:gd name="T10" fmla="*/ 1546 w 1741"/>
                <a:gd name="T11" fmla="*/ 191 h 1571"/>
                <a:gd name="T12" fmla="*/ 1532 w 1741"/>
                <a:gd name="T13" fmla="*/ 175 h 1571"/>
                <a:gd name="T14" fmla="*/ 1230 w 1741"/>
                <a:gd name="T15" fmla="*/ 447 h 1571"/>
                <a:gd name="T16" fmla="*/ 1245 w 1741"/>
                <a:gd name="T17" fmla="*/ 462 h 1571"/>
                <a:gd name="T18" fmla="*/ 1356 w 1741"/>
                <a:gd name="T19" fmla="*/ 347 h 1571"/>
                <a:gd name="T20" fmla="*/ 1151 w 1741"/>
                <a:gd name="T21" fmla="*/ 518 h 1571"/>
                <a:gd name="T22" fmla="*/ 1040 w 1741"/>
                <a:gd name="T23" fmla="*/ 633 h 1571"/>
                <a:gd name="T24" fmla="*/ 1165 w 1741"/>
                <a:gd name="T25" fmla="*/ 534 h 1571"/>
                <a:gd name="T26" fmla="*/ 1151 w 1741"/>
                <a:gd name="T27" fmla="*/ 518 h 1571"/>
                <a:gd name="T28" fmla="*/ 850 w 1741"/>
                <a:gd name="T29" fmla="*/ 789 h 1571"/>
                <a:gd name="T30" fmla="*/ 864 w 1741"/>
                <a:gd name="T31" fmla="*/ 805 h 1571"/>
                <a:gd name="T32" fmla="*/ 976 w 1741"/>
                <a:gd name="T33" fmla="*/ 690 h 1571"/>
                <a:gd name="T34" fmla="*/ 771 w 1741"/>
                <a:gd name="T35" fmla="*/ 861 h 1571"/>
                <a:gd name="T36" fmla="*/ 659 w 1741"/>
                <a:gd name="T37" fmla="*/ 976 h 1571"/>
                <a:gd name="T38" fmla="*/ 785 w 1741"/>
                <a:gd name="T39" fmla="*/ 877 h 1571"/>
                <a:gd name="T40" fmla="*/ 771 w 1741"/>
                <a:gd name="T41" fmla="*/ 861 h 1571"/>
                <a:gd name="T42" fmla="*/ 470 w 1741"/>
                <a:gd name="T43" fmla="*/ 1132 h 1571"/>
                <a:gd name="T44" fmla="*/ 484 w 1741"/>
                <a:gd name="T45" fmla="*/ 1148 h 1571"/>
                <a:gd name="T46" fmla="*/ 596 w 1741"/>
                <a:gd name="T47" fmla="*/ 1033 h 1571"/>
                <a:gd name="T48" fmla="*/ 391 w 1741"/>
                <a:gd name="T49" fmla="*/ 1204 h 1571"/>
                <a:gd name="T50" fmla="*/ 279 w 1741"/>
                <a:gd name="T51" fmla="*/ 1319 h 1571"/>
                <a:gd name="T52" fmla="*/ 405 w 1741"/>
                <a:gd name="T53" fmla="*/ 1219 h 1571"/>
                <a:gd name="T54" fmla="*/ 391 w 1741"/>
                <a:gd name="T55" fmla="*/ 1204 h 1571"/>
                <a:gd name="T56" fmla="*/ 90 w 1741"/>
                <a:gd name="T57" fmla="*/ 1475 h 1571"/>
                <a:gd name="T58" fmla="*/ 104 w 1741"/>
                <a:gd name="T59" fmla="*/ 1491 h 1571"/>
                <a:gd name="T60" fmla="*/ 216 w 1741"/>
                <a:gd name="T61" fmla="*/ 1376 h 1571"/>
                <a:gd name="T62" fmla="*/ 10 w 1741"/>
                <a:gd name="T63" fmla="*/ 1546 h 1571"/>
                <a:gd name="T64" fmla="*/ 4 w 1741"/>
                <a:gd name="T65" fmla="*/ 1566 h 1571"/>
                <a:gd name="T66" fmla="*/ 25 w 1741"/>
                <a:gd name="T67" fmla="*/ 1562 h 1571"/>
                <a:gd name="T68" fmla="*/ 10 w 1741"/>
                <a:gd name="T69" fmla="*/ 1546 h 1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41" h="1571">
                  <a:moveTo>
                    <a:pt x="1722" y="4"/>
                  </a:moveTo>
                  <a:lnTo>
                    <a:pt x="1611" y="104"/>
                  </a:lnTo>
                  <a:cubicBezTo>
                    <a:pt x="1606" y="108"/>
                    <a:pt x="1606" y="114"/>
                    <a:pt x="1610" y="119"/>
                  </a:cubicBezTo>
                  <a:cubicBezTo>
                    <a:pt x="1614" y="123"/>
                    <a:pt x="1621" y="124"/>
                    <a:pt x="1625" y="120"/>
                  </a:cubicBezTo>
                  <a:lnTo>
                    <a:pt x="1736" y="20"/>
                  </a:lnTo>
                  <a:cubicBezTo>
                    <a:pt x="1740" y="16"/>
                    <a:pt x="1741" y="9"/>
                    <a:pt x="1737" y="5"/>
                  </a:cubicBezTo>
                  <a:cubicBezTo>
                    <a:pt x="1733" y="0"/>
                    <a:pt x="1726" y="0"/>
                    <a:pt x="1722" y="4"/>
                  </a:cubicBezTo>
                  <a:close/>
                  <a:moveTo>
                    <a:pt x="1532" y="175"/>
                  </a:moveTo>
                  <a:lnTo>
                    <a:pt x="1421" y="275"/>
                  </a:lnTo>
                  <a:cubicBezTo>
                    <a:pt x="1416" y="279"/>
                    <a:pt x="1416" y="286"/>
                    <a:pt x="1420" y="290"/>
                  </a:cubicBezTo>
                  <a:cubicBezTo>
                    <a:pt x="1424" y="295"/>
                    <a:pt x="1430" y="295"/>
                    <a:pt x="1435" y="291"/>
                  </a:cubicBezTo>
                  <a:lnTo>
                    <a:pt x="1546" y="191"/>
                  </a:lnTo>
                  <a:cubicBezTo>
                    <a:pt x="1550" y="187"/>
                    <a:pt x="1551" y="180"/>
                    <a:pt x="1547" y="176"/>
                  </a:cubicBezTo>
                  <a:cubicBezTo>
                    <a:pt x="1543" y="172"/>
                    <a:pt x="1536" y="171"/>
                    <a:pt x="1532" y="175"/>
                  </a:cubicBezTo>
                  <a:close/>
                  <a:moveTo>
                    <a:pt x="1341" y="347"/>
                  </a:moveTo>
                  <a:lnTo>
                    <a:pt x="1230" y="447"/>
                  </a:lnTo>
                  <a:cubicBezTo>
                    <a:pt x="1226" y="451"/>
                    <a:pt x="1226" y="457"/>
                    <a:pt x="1230" y="462"/>
                  </a:cubicBezTo>
                  <a:cubicBezTo>
                    <a:pt x="1234" y="466"/>
                    <a:pt x="1240" y="466"/>
                    <a:pt x="1245" y="462"/>
                  </a:cubicBezTo>
                  <a:lnTo>
                    <a:pt x="1356" y="362"/>
                  </a:lnTo>
                  <a:cubicBezTo>
                    <a:pt x="1360" y="359"/>
                    <a:pt x="1360" y="352"/>
                    <a:pt x="1356" y="347"/>
                  </a:cubicBezTo>
                  <a:cubicBezTo>
                    <a:pt x="1352" y="343"/>
                    <a:pt x="1346" y="343"/>
                    <a:pt x="1341" y="347"/>
                  </a:cubicBezTo>
                  <a:close/>
                  <a:moveTo>
                    <a:pt x="1151" y="518"/>
                  </a:moveTo>
                  <a:lnTo>
                    <a:pt x="1040" y="618"/>
                  </a:lnTo>
                  <a:cubicBezTo>
                    <a:pt x="1036" y="622"/>
                    <a:pt x="1036" y="629"/>
                    <a:pt x="1040" y="633"/>
                  </a:cubicBezTo>
                  <a:cubicBezTo>
                    <a:pt x="1043" y="637"/>
                    <a:pt x="1050" y="638"/>
                    <a:pt x="1055" y="634"/>
                  </a:cubicBezTo>
                  <a:lnTo>
                    <a:pt x="1165" y="534"/>
                  </a:lnTo>
                  <a:cubicBezTo>
                    <a:pt x="1170" y="530"/>
                    <a:pt x="1170" y="523"/>
                    <a:pt x="1166" y="519"/>
                  </a:cubicBezTo>
                  <a:cubicBezTo>
                    <a:pt x="1162" y="514"/>
                    <a:pt x="1156" y="514"/>
                    <a:pt x="1151" y="518"/>
                  </a:cubicBezTo>
                  <a:close/>
                  <a:moveTo>
                    <a:pt x="961" y="689"/>
                  </a:moveTo>
                  <a:lnTo>
                    <a:pt x="850" y="789"/>
                  </a:lnTo>
                  <a:cubicBezTo>
                    <a:pt x="846" y="793"/>
                    <a:pt x="845" y="800"/>
                    <a:pt x="849" y="804"/>
                  </a:cubicBezTo>
                  <a:cubicBezTo>
                    <a:pt x="853" y="809"/>
                    <a:pt x="860" y="809"/>
                    <a:pt x="864" y="805"/>
                  </a:cubicBezTo>
                  <a:lnTo>
                    <a:pt x="975" y="705"/>
                  </a:lnTo>
                  <a:cubicBezTo>
                    <a:pt x="980" y="701"/>
                    <a:pt x="980" y="695"/>
                    <a:pt x="976" y="690"/>
                  </a:cubicBezTo>
                  <a:cubicBezTo>
                    <a:pt x="972" y="686"/>
                    <a:pt x="965" y="685"/>
                    <a:pt x="961" y="689"/>
                  </a:cubicBezTo>
                  <a:close/>
                  <a:moveTo>
                    <a:pt x="771" y="861"/>
                  </a:moveTo>
                  <a:lnTo>
                    <a:pt x="660" y="961"/>
                  </a:lnTo>
                  <a:cubicBezTo>
                    <a:pt x="656" y="965"/>
                    <a:pt x="655" y="972"/>
                    <a:pt x="659" y="976"/>
                  </a:cubicBezTo>
                  <a:cubicBezTo>
                    <a:pt x="663" y="980"/>
                    <a:pt x="670" y="981"/>
                    <a:pt x="674" y="977"/>
                  </a:cubicBezTo>
                  <a:lnTo>
                    <a:pt x="785" y="877"/>
                  </a:lnTo>
                  <a:cubicBezTo>
                    <a:pt x="790" y="873"/>
                    <a:pt x="790" y="866"/>
                    <a:pt x="786" y="862"/>
                  </a:cubicBezTo>
                  <a:cubicBezTo>
                    <a:pt x="782" y="857"/>
                    <a:pt x="775" y="857"/>
                    <a:pt x="771" y="861"/>
                  </a:cubicBezTo>
                  <a:close/>
                  <a:moveTo>
                    <a:pt x="581" y="1032"/>
                  </a:moveTo>
                  <a:lnTo>
                    <a:pt x="470" y="1132"/>
                  </a:lnTo>
                  <a:cubicBezTo>
                    <a:pt x="465" y="1136"/>
                    <a:pt x="465" y="1143"/>
                    <a:pt x="469" y="1147"/>
                  </a:cubicBezTo>
                  <a:cubicBezTo>
                    <a:pt x="473" y="1152"/>
                    <a:pt x="480" y="1152"/>
                    <a:pt x="484" y="1148"/>
                  </a:cubicBezTo>
                  <a:lnTo>
                    <a:pt x="595" y="1048"/>
                  </a:lnTo>
                  <a:cubicBezTo>
                    <a:pt x="599" y="1044"/>
                    <a:pt x="600" y="1037"/>
                    <a:pt x="596" y="1033"/>
                  </a:cubicBezTo>
                  <a:cubicBezTo>
                    <a:pt x="592" y="1029"/>
                    <a:pt x="585" y="1028"/>
                    <a:pt x="581" y="1032"/>
                  </a:cubicBezTo>
                  <a:close/>
                  <a:moveTo>
                    <a:pt x="391" y="1204"/>
                  </a:moveTo>
                  <a:lnTo>
                    <a:pt x="280" y="1304"/>
                  </a:lnTo>
                  <a:cubicBezTo>
                    <a:pt x="275" y="1308"/>
                    <a:pt x="275" y="1314"/>
                    <a:pt x="279" y="1319"/>
                  </a:cubicBezTo>
                  <a:cubicBezTo>
                    <a:pt x="283" y="1323"/>
                    <a:pt x="290" y="1323"/>
                    <a:pt x="294" y="1319"/>
                  </a:cubicBezTo>
                  <a:lnTo>
                    <a:pt x="405" y="1219"/>
                  </a:lnTo>
                  <a:cubicBezTo>
                    <a:pt x="409" y="1216"/>
                    <a:pt x="410" y="1209"/>
                    <a:pt x="406" y="1204"/>
                  </a:cubicBezTo>
                  <a:cubicBezTo>
                    <a:pt x="402" y="1200"/>
                    <a:pt x="395" y="1200"/>
                    <a:pt x="391" y="1204"/>
                  </a:cubicBezTo>
                  <a:close/>
                  <a:moveTo>
                    <a:pt x="200" y="1375"/>
                  </a:moveTo>
                  <a:lnTo>
                    <a:pt x="90" y="1475"/>
                  </a:lnTo>
                  <a:cubicBezTo>
                    <a:pt x="85" y="1479"/>
                    <a:pt x="85" y="1486"/>
                    <a:pt x="89" y="1490"/>
                  </a:cubicBezTo>
                  <a:cubicBezTo>
                    <a:pt x="93" y="1494"/>
                    <a:pt x="99" y="1495"/>
                    <a:pt x="104" y="1491"/>
                  </a:cubicBezTo>
                  <a:lnTo>
                    <a:pt x="215" y="1391"/>
                  </a:lnTo>
                  <a:cubicBezTo>
                    <a:pt x="219" y="1387"/>
                    <a:pt x="219" y="1380"/>
                    <a:pt x="216" y="1376"/>
                  </a:cubicBezTo>
                  <a:cubicBezTo>
                    <a:pt x="212" y="1371"/>
                    <a:pt x="205" y="1371"/>
                    <a:pt x="200" y="1375"/>
                  </a:cubicBezTo>
                  <a:close/>
                  <a:moveTo>
                    <a:pt x="10" y="1546"/>
                  </a:moveTo>
                  <a:lnTo>
                    <a:pt x="5" y="1551"/>
                  </a:lnTo>
                  <a:cubicBezTo>
                    <a:pt x="1" y="1555"/>
                    <a:pt x="0" y="1562"/>
                    <a:pt x="4" y="1566"/>
                  </a:cubicBezTo>
                  <a:cubicBezTo>
                    <a:pt x="8" y="1571"/>
                    <a:pt x="15" y="1571"/>
                    <a:pt x="19" y="1567"/>
                  </a:cubicBezTo>
                  <a:lnTo>
                    <a:pt x="25" y="1562"/>
                  </a:lnTo>
                  <a:cubicBezTo>
                    <a:pt x="29" y="1558"/>
                    <a:pt x="29" y="1552"/>
                    <a:pt x="25" y="1547"/>
                  </a:cubicBezTo>
                  <a:cubicBezTo>
                    <a:pt x="21" y="1543"/>
                    <a:pt x="15" y="1543"/>
                    <a:pt x="10" y="1546"/>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7" name="Freeform 233">
              <a:extLst>
                <a:ext uri="{FF2B5EF4-FFF2-40B4-BE49-F238E27FC236}">
                  <a16:creationId xmlns:a16="http://schemas.microsoft.com/office/drawing/2014/main" id="{44DF0E70-4AC3-4AC6-818D-0AFF3646F7B8}"/>
                </a:ext>
              </a:extLst>
            </p:cNvPr>
            <p:cNvSpPr>
              <a:spLocks/>
            </p:cNvSpPr>
            <p:nvPr/>
          </p:nvSpPr>
          <p:spPr bwMode="auto">
            <a:xfrm>
              <a:off x="1985" y="3685"/>
              <a:ext cx="46" cy="44"/>
            </a:xfrm>
            <a:custGeom>
              <a:avLst/>
              <a:gdLst>
                <a:gd name="T0" fmla="*/ 17 w 46"/>
                <a:gd name="T1" fmla="*/ 0 h 44"/>
                <a:gd name="T2" fmla="*/ 0 w 46"/>
                <a:gd name="T3" fmla="*/ 44 h 44"/>
                <a:gd name="T4" fmla="*/ 46 w 46"/>
                <a:gd name="T5" fmla="*/ 32 h 44"/>
                <a:gd name="T6" fmla="*/ 17 w 46"/>
                <a:gd name="T7" fmla="*/ 0 h 44"/>
              </a:gdLst>
              <a:ahLst/>
              <a:cxnLst>
                <a:cxn ang="0">
                  <a:pos x="T0" y="T1"/>
                </a:cxn>
                <a:cxn ang="0">
                  <a:pos x="T2" y="T3"/>
                </a:cxn>
                <a:cxn ang="0">
                  <a:pos x="T4" y="T5"/>
                </a:cxn>
                <a:cxn ang="0">
                  <a:pos x="T6" y="T7"/>
                </a:cxn>
              </a:cxnLst>
              <a:rect l="0" t="0" r="r" b="b"/>
              <a:pathLst>
                <a:path w="46" h="44">
                  <a:moveTo>
                    <a:pt x="17" y="0"/>
                  </a:moveTo>
                  <a:lnTo>
                    <a:pt x="0" y="44"/>
                  </a:lnTo>
                  <a:lnTo>
                    <a:pt x="46" y="32"/>
                  </a:lnTo>
                  <a:lnTo>
                    <a:pt x="17"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8" name="Freeform 234">
              <a:extLst>
                <a:ext uri="{FF2B5EF4-FFF2-40B4-BE49-F238E27FC236}">
                  <a16:creationId xmlns:a16="http://schemas.microsoft.com/office/drawing/2014/main" id="{D2D94487-38DC-479E-A824-7D46A29CC47C}"/>
                </a:ext>
              </a:extLst>
            </p:cNvPr>
            <p:cNvSpPr>
              <a:spLocks noEditPoints="1"/>
            </p:cNvSpPr>
            <p:nvPr/>
          </p:nvSpPr>
          <p:spPr bwMode="auto">
            <a:xfrm>
              <a:off x="2164" y="3261"/>
              <a:ext cx="340" cy="442"/>
            </a:xfrm>
            <a:custGeom>
              <a:avLst/>
              <a:gdLst>
                <a:gd name="T0" fmla="*/ 1176 w 1197"/>
                <a:gd name="T1" fmla="*/ 5 h 1555"/>
                <a:gd name="T2" fmla="*/ 1086 w 1197"/>
                <a:gd name="T3" fmla="*/ 124 h 1555"/>
                <a:gd name="T4" fmla="*/ 1088 w 1197"/>
                <a:gd name="T5" fmla="*/ 139 h 1555"/>
                <a:gd name="T6" fmla="*/ 1102 w 1197"/>
                <a:gd name="T7" fmla="*/ 137 h 1555"/>
                <a:gd name="T8" fmla="*/ 1193 w 1197"/>
                <a:gd name="T9" fmla="*/ 18 h 1555"/>
                <a:gd name="T10" fmla="*/ 1191 w 1197"/>
                <a:gd name="T11" fmla="*/ 3 h 1555"/>
                <a:gd name="T12" fmla="*/ 1176 w 1197"/>
                <a:gd name="T13" fmla="*/ 5 h 1555"/>
                <a:gd name="T14" fmla="*/ 1021 w 1197"/>
                <a:gd name="T15" fmla="*/ 208 h 1555"/>
                <a:gd name="T16" fmla="*/ 930 w 1197"/>
                <a:gd name="T17" fmla="*/ 327 h 1555"/>
                <a:gd name="T18" fmla="*/ 932 w 1197"/>
                <a:gd name="T19" fmla="*/ 342 h 1555"/>
                <a:gd name="T20" fmla="*/ 947 w 1197"/>
                <a:gd name="T21" fmla="*/ 340 h 1555"/>
                <a:gd name="T22" fmla="*/ 1038 w 1197"/>
                <a:gd name="T23" fmla="*/ 221 h 1555"/>
                <a:gd name="T24" fmla="*/ 1036 w 1197"/>
                <a:gd name="T25" fmla="*/ 206 h 1555"/>
                <a:gd name="T26" fmla="*/ 1021 w 1197"/>
                <a:gd name="T27" fmla="*/ 208 h 1555"/>
                <a:gd name="T28" fmla="*/ 865 w 1197"/>
                <a:gd name="T29" fmla="*/ 412 h 1555"/>
                <a:gd name="T30" fmla="*/ 774 w 1197"/>
                <a:gd name="T31" fmla="*/ 530 h 1555"/>
                <a:gd name="T32" fmla="*/ 776 w 1197"/>
                <a:gd name="T33" fmla="*/ 545 h 1555"/>
                <a:gd name="T34" fmla="*/ 791 w 1197"/>
                <a:gd name="T35" fmla="*/ 543 h 1555"/>
                <a:gd name="T36" fmla="*/ 882 w 1197"/>
                <a:gd name="T37" fmla="*/ 425 h 1555"/>
                <a:gd name="T38" fmla="*/ 880 w 1197"/>
                <a:gd name="T39" fmla="*/ 410 h 1555"/>
                <a:gd name="T40" fmla="*/ 865 w 1197"/>
                <a:gd name="T41" fmla="*/ 412 h 1555"/>
                <a:gd name="T42" fmla="*/ 709 w 1197"/>
                <a:gd name="T43" fmla="*/ 615 h 1555"/>
                <a:gd name="T44" fmla="*/ 619 w 1197"/>
                <a:gd name="T45" fmla="*/ 733 h 1555"/>
                <a:gd name="T46" fmla="*/ 620 w 1197"/>
                <a:gd name="T47" fmla="*/ 748 h 1555"/>
                <a:gd name="T48" fmla="*/ 635 w 1197"/>
                <a:gd name="T49" fmla="*/ 746 h 1555"/>
                <a:gd name="T50" fmla="*/ 726 w 1197"/>
                <a:gd name="T51" fmla="*/ 628 h 1555"/>
                <a:gd name="T52" fmla="*/ 724 w 1197"/>
                <a:gd name="T53" fmla="*/ 613 h 1555"/>
                <a:gd name="T54" fmla="*/ 709 w 1197"/>
                <a:gd name="T55" fmla="*/ 615 h 1555"/>
                <a:gd name="T56" fmla="*/ 554 w 1197"/>
                <a:gd name="T57" fmla="*/ 818 h 1555"/>
                <a:gd name="T58" fmla="*/ 463 w 1197"/>
                <a:gd name="T59" fmla="*/ 937 h 1555"/>
                <a:gd name="T60" fmla="*/ 465 w 1197"/>
                <a:gd name="T61" fmla="*/ 952 h 1555"/>
                <a:gd name="T62" fmla="*/ 480 w 1197"/>
                <a:gd name="T63" fmla="*/ 950 h 1555"/>
                <a:gd name="T64" fmla="*/ 571 w 1197"/>
                <a:gd name="T65" fmla="*/ 831 h 1555"/>
                <a:gd name="T66" fmla="*/ 569 w 1197"/>
                <a:gd name="T67" fmla="*/ 816 h 1555"/>
                <a:gd name="T68" fmla="*/ 554 w 1197"/>
                <a:gd name="T69" fmla="*/ 818 h 1555"/>
                <a:gd name="T70" fmla="*/ 398 w 1197"/>
                <a:gd name="T71" fmla="*/ 1021 h 1555"/>
                <a:gd name="T72" fmla="*/ 307 w 1197"/>
                <a:gd name="T73" fmla="*/ 1140 h 1555"/>
                <a:gd name="T74" fmla="*/ 309 w 1197"/>
                <a:gd name="T75" fmla="*/ 1155 h 1555"/>
                <a:gd name="T76" fmla="*/ 324 w 1197"/>
                <a:gd name="T77" fmla="*/ 1153 h 1555"/>
                <a:gd name="T78" fmla="*/ 415 w 1197"/>
                <a:gd name="T79" fmla="*/ 1034 h 1555"/>
                <a:gd name="T80" fmla="*/ 413 w 1197"/>
                <a:gd name="T81" fmla="*/ 1019 h 1555"/>
                <a:gd name="T82" fmla="*/ 398 w 1197"/>
                <a:gd name="T83" fmla="*/ 1021 h 1555"/>
                <a:gd name="T84" fmla="*/ 242 w 1197"/>
                <a:gd name="T85" fmla="*/ 1225 h 1555"/>
                <a:gd name="T86" fmla="*/ 151 w 1197"/>
                <a:gd name="T87" fmla="*/ 1343 h 1555"/>
                <a:gd name="T88" fmla="*/ 153 w 1197"/>
                <a:gd name="T89" fmla="*/ 1358 h 1555"/>
                <a:gd name="T90" fmla="*/ 168 w 1197"/>
                <a:gd name="T91" fmla="*/ 1356 h 1555"/>
                <a:gd name="T92" fmla="*/ 259 w 1197"/>
                <a:gd name="T93" fmla="*/ 1238 h 1555"/>
                <a:gd name="T94" fmla="*/ 257 w 1197"/>
                <a:gd name="T95" fmla="*/ 1223 h 1555"/>
                <a:gd name="T96" fmla="*/ 242 w 1197"/>
                <a:gd name="T97" fmla="*/ 1225 h 1555"/>
                <a:gd name="T98" fmla="*/ 87 w 1197"/>
                <a:gd name="T99" fmla="*/ 1428 h 1555"/>
                <a:gd name="T100" fmla="*/ 4 w 1197"/>
                <a:gd name="T101" fmla="*/ 1536 h 1555"/>
                <a:gd name="T102" fmla="*/ 6 w 1197"/>
                <a:gd name="T103" fmla="*/ 1551 h 1555"/>
                <a:gd name="T104" fmla="*/ 21 w 1197"/>
                <a:gd name="T105" fmla="*/ 1549 h 1555"/>
                <a:gd name="T106" fmla="*/ 104 w 1197"/>
                <a:gd name="T107" fmla="*/ 1441 h 1555"/>
                <a:gd name="T108" fmla="*/ 102 w 1197"/>
                <a:gd name="T109" fmla="*/ 1426 h 1555"/>
                <a:gd name="T110" fmla="*/ 87 w 1197"/>
                <a:gd name="T111" fmla="*/ 1428 h 1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97" h="1555">
                  <a:moveTo>
                    <a:pt x="1176" y="5"/>
                  </a:moveTo>
                  <a:lnTo>
                    <a:pt x="1086" y="124"/>
                  </a:lnTo>
                  <a:cubicBezTo>
                    <a:pt x="1082" y="128"/>
                    <a:pt x="1083" y="135"/>
                    <a:pt x="1088" y="139"/>
                  </a:cubicBezTo>
                  <a:cubicBezTo>
                    <a:pt x="1092" y="142"/>
                    <a:pt x="1099" y="141"/>
                    <a:pt x="1102" y="137"/>
                  </a:cubicBezTo>
                  <a:lnTo>
                    <a:pt x="1193" y="18"/>
                  </a:lnTo>
                  <a:cubicBezTo>
                    <a:pt x="1197" y="14"/>
                    <a:pt x="1196" y="7"/>
                    <a:pt x="1191" y="3"/>
                  </a:cubicBezTo>
                  <a:cubicBezTo>
                    <a:pt x="1187" y="0"/>
                    <a:pt x="1180" y="1"/>
                    <a:pt x="1176" y="5"/>
                  </a:cubicBezTo>
                  <a:close/>
                  <a:moveTo>
                    <a:pt x="1021" y="208"/>
                  </a:moveTo>
                  <a:lnTo>
                    <a:pt x="930" y="327"/>
                  </a:lnTo>
                  <a:cubicBezTo>
                    <a:pt x="926" y="332"/>
                    <a:pt x="927" y="338"/>
                    <a:pt x="932" y="342"/>
                  </a:cubicBezTo>
                  <a:cubicBezTo>
                    <a:pt x="937" y="346"/>
                    <a:pt x="943" y="345"/>
                    <a:pt x="947" y="340"/>
                  </a:cubicBezTo>
                  <a:lnTo>
                    <a:pt x="1038" y="221"/>
                  </a:lnTo>
                  <a:cubicBezTo>
                    <a:pt x="1041" y="217"/>
                    <a:pt x="1040" y="210"/>
                    <a:pt x="1036" y="206"/>
                  </a:cubicBezTo>
                  <a:cubicBezTo>
                    <a:pt x="1031" y="203"/>
                    <a:pt x="1024" y="204"/>
                    <a:pt x="1021" y="208"/>
                  </a:cubicBezTo>
                  <a:close/>
                  <a:moveTo>
                    <a:pt x="865" y="412"/>
                  </a:moveTo>
                  <a:lnTo>
                    <a:pt x="774" y="530"/>
                  </a:lnTo>
                  <a:cubicBezTo>
                    <a:pt x="771" y="535"/>
                    <a:pt x="771" y="542"/>
                    <a:pt x="776" y="545"/>
                  </a:cubicBezTo>
                  <a:cubicBezTo>
                    <a:pt x="781" y="549"/>
                    <a:pt x="788" y="548"/>
                    <a:pt x="791" y="543"/>
                  </a:cubicBezTo>
                  <a:lnTo>
                    <a:pt x="882" y="425"/>
                  </a:lnTo>
                  <a:cubicBezTo>
                    <a:pt x="886" y="420"/>
                    <a:pt x="885" y="413"/>
                    <a:pt x="880" y="410"/>
                  </a:cubicBezTo>
                  <a:cubicBezTo>
                    <a:pt x="875" y="406"/>
                    <a:pt x="869" y="407"/>
                    <a:pt x="865" y="412"/>
                  </a:cubicBezTo>
                  <a:close/>
                  <a:moveTo>
                    <a:pt x="709" y="615"/>
                  </a:moveTo>
                  <a:lnTo>
                    <a:pt x="619" y="733"/>
                  </a:lnTo>
                  <a:cubicBezTo>
                    <a:pt x="615" y="738"/>
                    <a:pt x="616" y="745"/>
                    <a:pt x="620" y="748"/>
                  </a:cubicBezTo>
                  <a:cubicBezTo>
                    <a:pt x="625" y="752"/>
                    <a:pt x="632" y="751"/>
                    <a:pt x="635" y="746"/>
                  </a:cubicBezTo>
                  <a:lnTo>
                    <a:pt x="726" y="628"/>
                  </a:lnTo>
                  <a:cubicBezTo>
                    <a:pt x="730" y="623"/>
                    <a:pt x="729" y="617"/>
                    <a:pt x="724" y="613"/>
                  </a:cubicBezTo>
                  <a:cubicBezTo>
                    <a:pt x="720" y="609"/>
                    <a:pt x="713" y="610"/>
                    <a:pt x="709" y="615"/>
                  </a:cubicBezTo>
                  <a:close/>
                  <a:moveTo>
                    <a:pt x="554" y="818"/>
                  </a:moveTo>
                  <a:lnTo>
                    <a:pt x="463" y="937"/>
                  </a:lnTo>
                  <a:cubicBezTo>
                    <a:pt x="459" y="941"/>
                    <a:pt x="460" y="948"/>
                    <a:pt x="465" y="952"/>
                  </a:cubicBezTo>
                  <a:cubicBezTo>
                    <a:pt x="469" y="955"/>
                    <a:pt x="476" y="954"/>
                    <a:pt x="480" y="950"/>
                  </a:cubicBezTo>
                  <a:lnTo>
                    <a:pt x="571" y="831"/>
                  </a:lnTo>
                  <a:cubicBezTo>
                    <a:pt x="574" y="826"/>
                    <a:pt x="573" y="820"/>
                    <a:pt x="569" y="816"/>
                  </a:cubicBezTo>
                  <a:cubicBezTo>
                    <a:pt x="564" y="813"/>
                    <a:pt x="557" y="813"/>
                    <a:pt x="554" y="818"/>
                  </a:cubicBezTo>
                  <a:close/>
                  <a:moveTo>
                    <a:pt x="398" y="1021"/>
                  </a:moveTo>
                  <a:lnTo>
                    <a:pt x="307" y="1140"/>
                  </a:lnTo>
                  <a:cubicBezTo>
                    <a:pt x="304" y="1145"/>
                    <a:pt x="304" y="1151"/>
                    <a:pt x="309" y="1155"/>
                  </a:cubicBezTo>
                  <a:cubicBezTo>
                    <a:pt x="314" y="1158"/>
                    <a:pt x="321" y="1158"/>
                    <a:pt x="324" y="1153"/>
                  </a:cubicBezTo>
                  <a:lnTo>
                    <a:pt x="415" y="1034"/>
                  </a:lnTo>
                  <a:cubicBezTo>
                    <a:pt x="418" y="1030"/>
                    <a:pt x="418" y="1023"/>
                    <a:pt x="413" y="1019"/>
                  </a:cubicBezTo>
                  <a:cubicBezTo>
                    <a:pt x="408" y="1016"/>
                    <a:pt x="402" y="1017"/>
                    <a:pt x="398" y="1021"/>
                  </a:cubicBezTo>
                  <a:close/>
                  <a:moveTo>
                    <a:pt x="242" y="1225"/>
                  </a:moveTo>
                  <a:lnTo>
                    <a:pt x="151" y="1343"/>
                  </a:lnTo>
                  <a:cubicBezTo>
                    <a:pt x="148" y="1348"/>
                    <a:pt x="149" y="1355"/>
                    <a:pt x="153" y="1358"/>
                  </a:cubicBezTo>
                  <a:cubicBezTo>
                    <a:pt x="158" y="1362"/>
                    <a:pt x="165" y="1361"/>
                    <a:pt x="168" y="1356"/>
                  </a:cubicBezTo>
                  <a:lnTo>
                    <a:pt x="259" y="1238"/>
                  </a:lnTo>
                  <a:cubicBezTo>
                    <a:pt x="263" y="1233"/>
                    <a:pt x="262" y="1226"/>
                    <a:pt x="257" y="1223"/>
                  </a:cubicBezTo>
                  <a:cubicBezTo>
                    <a:pt x="253" y="1219"/>
                    <a:pt x="246" y="1220"/>
                    <a:pt x="242" y="1225"/>
                  </a:cubicBezTo>
                  <a:close/>
                  <a:moveTo>
                    <a:pt x="87" y="1428"/>
                  </a:moveTo>
                  <a:lnTo>
                    <a:pt x="4" y="1536"/>
                  </a:lnTo>
                  <a:cubicBezTo>
                    <a:pt x="0" y="1541"/>
                    <a:pt x="1" y="1548"/>
                    <a:pt x="6" y="1551"/>
                  </a:cubicBezTo>
                  <a:cubicBezTo>
                    <a:pt x="10" y="1555"/>
                    <a:pt x="17" y="1554"/>
                    <a:pt x="21" y="1549"/>
                  </a:cubicBezTo>
                  <a:lnTo>
                    <a:pt x="104" y="1441"/>
                  </a:lnTo>
                  <a:cubicBezTo>
                    <a:pt x="107" y="1436"/>
                    <a:pt x="106" y="1429"/>
                    <a:pt x="102" y="1426"/>
                  </a:cubicBezTo>
                  <a:cubicBezTo>
                    <a:pt x="97" y="1422"/>
                    <a:pt x="90" y="1423"/>
                    <a:pt x="87" y="1428"/>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9" name="Freeform 235">
              <a:extLst>
                <a:ext uri="{FF2B5EF4-FFF2-40B4-BE49-F238E27FC236}">
                  <a16:creationId xmlns:a16="http://schemas.microsoft.com/office/drawing/2014/main" id="{4F8D9FF0-B16F-45D0-9E4A-A0FD40F85385}"/>
                </a:ext>
              </a:extLst>
            </p:cNvPr>
            <p:cNvSpPr>
              <a:spLocks/>
            </p:cNvSpPr>
            <p:nvPr/>
          </p:nvSpPr>
          <p:spPr bwMode="auto">
            <a:xfrm>
              <a:off x="2145" y="3683"/>
              <a:ext cx="42" cy="46"/>
            </a:xfrm>
            <a:custGeom>
              <a:avLst/>
              <a:gdLst>
                <a:gd name="T0" fmla="*/ 9 w 42"/>
                <a:gd name="T1" fmla="*/ 0 h 46"/>
                <a:gd name="T2" fmla="*/ 0 w 42"/>
                <a:gd name="T3" fmla="*/ 46 h 46"/>
                <a:gd name="T4" fmla="*/ 42 w 42"/>
                <a:gd name="T5" fmla="*/ 26 h 46"/>
                <a:gd name="T6" fmla="*/ 9 w 42"/>
                <a:gd name="T7" fmla="*/ 0 h 46"/>
              </a:gdLst>
              <a:ahLst/>
              <a:cxnLst>
                <a:cxn ang="0">
                  <a:pos x="T0" y="T1"/>
                </a:cxn>
                <a:cxn ang="0">
                  <a:pos x="T2" y="T3"/>
                </a:cxn>
                <a:cxn ang="0">
                  <a:pos x="T4" y="T5"/>
                </a:cxn>
                <a:cxn ang="0">
                  <a:pos x="T6" y="T7"/>
                </a:cxn>
              </a:cxnLst>
              <a:rect l="0" t="0" r="r" b="b"/>
              <a:pathLst>
                <a:path w="42" h="46">
                  <a:moveTo>
                    <a:pt x="9" y="0"/>
                  </a:moveTo>
                  <a:lnTo>
                    <a:pt x="0" y="46"/>
                  </a:lnTo>
                  <a:lnTo>
                    <a:pt x="42" y="26"/>
                  </a:lnTo>
                  <a:lnTo>
                    <a:pt x="9"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0" name="Freeform 236">
              <a:extLst>
                <a:ext uri="{FF2B5EF4-FFF2-40B4-BE49-F238E27FC236}">
                  <a16:creationId xmlns:a16="http://schemas.microsoft.com/office/drawing/2014/main" id="{8595FFB1-1DE6-4C53-BC59-374CB25B1B9D}"/>
                </a:ext>
              </a:extLst>
            </p:cNvPr>
            <p:cNvSpPr>
              <a:spLocks noEditPoints="1"/>
            </p:cNvSpPr>
            <p:nvPr/>
          </p:nvSpPr>
          <p:spPr bwMode="auto">
            <a:xfrm>
              <a:off x="2350" y="3261"/>
              <a:ext cx="154" cy="437"/>
            </a:xfrm>
            <a:custGeom>
              <a:avLst/>
              <a:gdLst>
                <a:gd name="T0" fmla="*/ 521 w 543"/>
                <a:gd name="T1" fmla="*/ 8 h 1535"/>
                <a:gd name="T2" fmla="*/ 472 w 543"/>
                <a:gd name="T3" fmla="*/ 150 h 1535"/>
                <a:gd name="T4" fmla="*/ 479 w 543"/>
                <a:gd name="T5" fmla="*/ 163 h 1535"/>
                <a:gd name="T6" fmla="*/ 492 w 543"/>
                <a:gd name="T7" fmla="*/ 156 h 1535"/>
                <a:gd name="T8" fmla="*/ 541 w 543"/>
                <a:gd name="T9" fmla="*/ 15 h 1535"/>
                <a:gd name="T10" fmla="*/ 534 w 543"/>
                <a:gd name="T11" fmla="*/ 2 h 1535"/>
                <a:gd name="T12" fmla="*/ 521 w 543"/>
                <a:gd name="T13" fmla="*/ 8 h 1535"/>
                <a:gd name="T14" fmla="*/ 438 w 543"/>
                <a:gd name="T15" fmla="*/ 250 h 1535"/>
                <a:gd name="T16" fmla="*/ 389 w 543"/>
                <a:gd name="T17" fmla="*/ 392 h 1535"/>
                <a:gd name="T18" fmla="*/ 396 w 543"/>
                <a:gd name="T19" fmla="*/ 405 h 1535"/>
                <a:gd name="T20" fmla="*/ 409 w 543"/>
                <a:gd name="T21" fmla="*/ 399 h 1535"/>
                <a:gd name="T22" fmla="*/ 458 w 543"/>
                <a:gd name="T23" fmla="*/ 257 h 1535"/>
                <a:gd name="T24" fmla="*/ 451 w 543"/>
                <a:gd name="T25" fmla="*/ 244 h 1535"/>
                <a:gd name="T26" fmla="*/ 438 w 543"/>
                <a:gd name="T27" fmla="*/ 250 h 1535"/>
                <a:gd name="T28" fmla="*/ 354 w 543"/>
                <a:gd name="T29" fmla="*/ 493 h 1535"/>
                <a:gd name="T30" fmla="*/ 306 w 543"/>
                <a:gd name="T31" fmla="*/ 634 h 1535"/>
                <a:gd name="T32" fmla="*/ 313 w 543"/>
                <a:gd name="T33" fmla="*/ 647 h 1535"/>
                <a:gd name="T34" fmla="*/ 326 w 543"/>
                <a:gd name="T35" fmla="*/ 641 h 1535"/>
                <a:gd name="T36" fmla="*/ 375 w 543"/>
                <a:gd name="T37" fmla="*/ 499 h 1535"/>
                <a:gd name="T38" fmla="*/ 368 w 543"/>
                <a:gd name="T39" fmla="*/ 486 h 1535"/>
                <a:gd name="T40" fmla="*/ 354 w 543"/>
                <a:gd name="T41" fmla="*/ 493 h 1535"/>
                <a:gd name="T42" fmla="*/ 271 w 543"/>
                <a:gd name="T43" fmla="*/ 735 h 1535"/>
                <a:gd name="T44" fmla="*/ 223 w 543"/>
                <a:gd name="T45" fmla="*/ 876 h 1535"/>
                <a:gd name="T46" fmla="*/ 229 w 543"/>
                <a:gd name="T47" fmla="*/ 889 h 1535"/>
                <a:gd name="T48" fmla="*/ 243 w 543"/>
                <a:gd name="T49" fmla="*/ 883 h 1535"/>
                <a:gd name="T50" fmla="*/ 291 w 543"/>
                <a:gd name="T51" fmla="*/ 742 h 1535"/>
                <a:gd name="T52" fmla="*/ 285 w 543"/>
                <a:gd name="T53" fmla="*/ 728 h 1535"/>
                <a:gd name="T54" fmla="*/ 271 w 543"/>
                <a:gd name="T55" fmla="*/ 735 h 1535"/>
                <a:gd name="T56" fmla="*/ 188 w 543"/>
                <a:gd name="T57" fmla="*/ 977 h 1535"/>
                <a:gd name="T58" fmla="*/ 140 w 543"/>
                <a:gd name="T59" fmla="*/ 1118 h 1535"/>
                <a:gd name="T60" fmla="*/ 146 w 543"/>
                <a:gd name="T61" fmla="*/ 1132 h 1535"/>
                <a:gd name="T62" fmla="*/ 160 w 543"/>
                <a:gd name="T63" fmla="*/ 1125 h 1535"/>
                <a:gd name="T64" fmla="*/ 208 w 543"/>
                <a:gd name="T65" fmla="*/ 984 h 1535"/>
                <a:gd name="T66" fmla="*/ 202 w 543"/>
                <a:gd name="T67" fmla="*/ 970 h 1535"/>
                <a:gd name="T68" fmla="*/ 188 w 543"/>
                <a:gd name="T69" fmla="*/ 977 h 1535"/>
                <a:gd name="T70" fmla="*/ 105 w 543"/>
                <a:gd name="T71" fmla="*/ 1219 h 1535"/>
                <a:gd name="T72" fmla="*/ 57 w 543"/>
                <a:gd name="T73" fmla="*/ 1360 h 1535"/>
                <a:gd name="T74" fmla="*/ 63 w 543"/>
                <a:gd name="T75" fmla="*/ 1374 h 1535"/>
                <a:gd name="T76" fmla="*/ 77 w 543"/>
                <a:gd name="T77" fmla="*/ 1367 h 1535"/>
                <a:gd name="T78" fmla="*/ 125 w 543"/>
                <a:gd name="T79" fmla="*/ 1226 h 1535"/>
                <a:gd name="T80" fmla="*/ 119 w 543"/>
                <a:gd name="T81" fmla="*/ 1212 h 1535"/>
                <a:gd name="T82" fmla="*/ 105 w 543"/>
                <a:gd name="T83" fmla="*/ 1219 h 1535"/>
                <a:gd name="T84" fmla="*/ 22 w 543"/>
                <a:gd name="T85" fmla="*/ 1461 h 1535"/>
                <a:gd name="T86" fmla="*/ 2 w 543"/>
                <a:gd name="T87" fmla="*/ 1519 h 1535"/>
                <a:gd name="T88" fmla="*/ 8 w 543"/>
                <a:gd name="T89" fmla="*/ 1533 h 1535"/>
                <a:gd name="T90" fmla="*/ 22 w 543"/>
                <a:gd name="T91" fmla="*/ 1526 h 1535"/>
                <a:gd name="T92" fmla="*/ 42 w 543"/>
                <a:gd name="T93" fmla="*/ 1468 h 1535"/>
                <a:gd name="T94" fmla="*/ 35 w 543"/>
                <a:gd name="T95" fmla="*/ 1454 h 1535"/>
                <a:gd name="T96" fmla="*/ 22 w 543"/>
                <a:gd name="T97" fmla="*/ 1461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43" h="1535">
                  <a:moveTo>
                    <a:pt x="521" y="8"/>
                  </a:moveTo>
                  <a:lnTo>
                    <a:pt x="472" y="150"/>
                  </a:lnTo>
                  <a:cubicBezTo>
                    <a:pt x="470" y="155"/>
                    <a:pt x="473" y="161"/>
                    <a:pt x="479" y="163"/>
                  </a:cubicBezTo>
                  <a:cubicBezTo>
                    <a:pt x="484" y="165"/>
                    <a:pt x="490" y="162"/>
                    <a:pt x="492" y="156"/>
                  </a:cubicBezTo>
                  <a:lnTo>
                    <a:pt x="541" y="15"/>
                  </a:lnTo>
                  <a:cubicBezTo>
                    <a:pt x="543" y="10"/>
                    <a:pt x="540" y="4"/>
                    <a:pt x="534" y="2"/>
                  </a:cubicBezTo>
                  <a:cubicBezTo>
                    <a:pt x="529" y="0"/>
                    <a:pt x="523" y="3"/>
                    <a:pt x="521" y="8"/>
                  </a:cubicBezTo>
                  <a:close/>
                  <a:moveTo>
                    <a:pt x="438" y="250"/>
                  </a:moveTo>
                  <a:lnTo>
                    <a:pt x="389" y="392"/>
                  </a:lnTo>
                  <a:cubicBezTo>
                    <a:pt x="387" y="397"/>
                    <a:pt x="390" y="403"/>
                    <a:pt x="396" y="405"/>
                  </a:cubicBezTo>
                  <a:cubicBezTo>
                    <a:pt x="401" y="407"/>
                    <a:pt x="407" y="404"/>
                    <a:pt x="409" y="399"/>
                  </a:cubicBezTo>
                  <a:lnTo>
                    <a:pt x="458" y="257"/>
                  </a:lnTo>
                  <a:cubicBezTo>
                    <a:pt x="460" y="252"/>
                    <a:pt x="457" y="246"/>
                    <a:pt x="451" y="244"/>
                  </a:cubicBezTo>
                  <a:cubicBezTo>
                    <a:pt x="446" y="242"/>
                    <a:pt x="439" y="245"/>
                    <a:pt x="438" y="250"/>
                  </a:cubicBezTo>
                  <a:close/>
                  <a:moveTo>
                    <a:pt x="354" y="493"/>
                  </a:moveTo>
                  <a:lnTo>
                    <a:pt x="306" y="634"/>
                  </a:lnTo>
                  <a:cubicBezTo>
                    <a:pt x="304" y="639"/>
                    <a:pt x="307" y="645"/>
                    <a:pt x="313" y="647"/>
                  </a:cubicBezTo>
                  <a:cubicBezTo>
                    <a:pt x="318" y="649"/>
                    <a:pt x="324" y="646"/>
                    <a:pt x="326" y="641"/>
                  </a:cubicBezTo>
                  <a:lnTo>
                    <a:pt x="375" y="499"/>
                  </a:lnTo>
                  <a:cubicBezTo>
                    <a:pt x="377" y="494"/>
                    <a:pt x="374" y="488"/>
                    <a:pt x="368" y="486"/>
                  </a:cubicBezTo>
                  <a:cubicBezTo>
                    <a:pt x="362" y="484"/>
                    <a:pt x="356" y="487"/>
                    <a:pt x="354" y="493"/>
                  </a:cubicBezTo>
                  <a:close/>
                  <a:moveTo>
                    <a:pt x="271" y="735"/>
                  </a:moveTo>
                  <a:lnTo>
                    <a:pt x="223" y="876"/>
                  </a:lnTo>
                  <a:cubicBezTo>
                    <a:pt x="221" y="881"/>
                    <a:pt x="224" y="888"/>
                    <a:pt x="229" y="889"/>
                  </a:cubicBezTo>
                  <a:cubicBezTo>
                    <a:pt x="235" y="891"/>
                    <a:pt x="241" y="888"/>
                    <a:pt x="243" y="883"/>
                  </a:cubicBezTo>
                  <a:lnTo>
                    <a:pt x="291" y="742"/>
                  </a:lnTo>
                  <a:cubicBezTo>
                    <a:pt x="293" y="736"/>
                    <a:pt x="290" y="730"/>
                    <a:pt x="285" y="728"/>
                  </a:cubicBezTo>
                  <a:cubicBezTo>
                    <a:pt x="279" y="726"/>
                    <a:pt x="273" y="729"/>
                    <a:pt x="271" y="735"/>
                  </a:cubicBezTo>
                  <a:close/>
                  <a:moveTo>
                    <a:pt x="188" y="977"/>
                  </a:moveTo>
                  <a:lnTo>
                    <a:pt x="140" y="1118"/>
                  </a:lnTo>
                  <a:cubicBezTo>
                    <a:pt x="138" y="1124"/>
                    <a:pt x="141" y="1130"/>
                    <a:pt x="146" y="1132"/>
                  </a:cubicBezTo>
                  <a:cubicBezTo>
                    <a:pt x="152" y="1133"/>
                    <a:pt x="158" y="1131"/>
                    <a:pt x="160" y="1125"/>
                  </a:cubicBezTo>
                  <a:lnTo>
                    <a:pt x="208" y="984"/>
                  </a:lnTo>
                  <a:cubicBezTo>
                    <a:pt x="210" y="978"/>
                    <a:pt x="207" y="972"/>
                    <a:pt x="202" y="970"/>
                  </a:cubicBezTo>
                  <a:cubicBezTo>
                    <a:pt x="196" y="968"/>
                    <a:pt x="190" y="971"/>
                    <a:pt x="188" y="977"/>
                  </a:cubicBezTo>
                  <a:close/>
                  <a:moveTo>
                    <a:pt x="105" y="1219"/>
                  </a:moveTo>
                  <a:lnTo>
                    <a:pt x="57" y="1360"/>
                  </a:lnTo>
                  <a:cubicBezTo>
                    <a:pt x="55" y="1366"/>
                    <a:pt x="58" y="1372"/>
                    <a:pt x="63" y="1374"/>
                  </a:cubicBezTo>
                  <a:cubicBezTo>
                    <a:pt x="69" y="1376"/>
                    <a:pt x="75" y="1373"/>
                    <a:pt x="77" y="1367"/>
                  </a:cubicBezTo>
                  <a:lnTo>
                    <a:pt x="125" y="1226"/>
                  </a:lnTo>
                  <a:cubicBezTo>
                    <a:pt x="127" y="1220"/>
                    <a:pt x="124" y="1214"/>
                    <a:pt x="119" y="1212"/>
                  </a:cubicBezTo>
                  <a:cubicBezTo>
                    <a:pt x="113" y="1210"/>
                    <a:pt x="107" y="1213"/>
                    <a:pt x="105" y="1219"/>
                  </a:cubicBezTo>
                  <a:close/>
                  <a:moveTo>
                    <a:pt x="22" y="1461"/>
                  </a:moveTo>
                  <a:lnTo>
                    <a:pt x="2" y="1519"/>
                  </a:lnTo>
                  <a:cubicBezTo>
                    <a:pt x="0" y="1525"/>
                    <a:pt x="3" y="1531"/>
                    <a:pt x="8" y="1533"/>
                  </a:cubicBezTo>
                  <a:cubicBezTo>
                    <a:pt x="14" y="1535"/>
                    <a:pt x="20" y="1532"/>
                    <a:pt x="22" y="1526"/>
                  </a:cubicBezTo>
                  <a:lnTo>
                    <a:pt x="42" y="1468"/>
                  </a:lnTo>
                  <a:cubicBezTo>
                    <a:pt x="44" y="1462"/>
                    <a:pt x="41" y="1456"/>
                    <a:pt x="35" y="1454"/>
                  </a:cubicBezTo>
                  <a:cubicBezTo>
                    <a:pt x="30" y="1452"/>
                    <a:pt x="24" y="1455"/>
                    <a:pt x="22" y="1461"/>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1" name="Freeform 237">
              <a:extLst>
                <a:ext uri="{FF2B5EF4-FFF2-40B4-BE49-F238E27FC236}">
                  <a16:creationId xmlns:a16="http://schemas.microsoft.com/office/drawing/2014/main" id="{7160D492-604A-479F-9B8B-6A8A190F5174}"/>
                </a:ext>
              </a:extLst>
            </p:cNvPr>
            <p:cNvSpPr>
              <a:spLocks/>
            </p:cNvSpPr>
            <p:nvPr/>
          </p:nvSpPr>
          <p:spPr bwMode="auto">
            <a:xfrm>
              <a:off x="2335" y="3682"/>
              <a:ext cx="40" cy="47"/>
            </a:xfrm>
            <a:custGeom>
              <a:avLst/>
              <a:gdLst>
                <a:gd name="T0" fmla="*/ 0 w 40"/>
                <a:gd name="T1" fmla="*/ 0 h 47"/>
                <a:gd name="T2" fmla="*/ 6 w 40"/>
                <a:gd name="T3" fmla="*/ 47 h 47"/>
                <a:gd name="T4" fmla="*/ 40 w 40"/>
                <a:gd name="T5" fmla="*/ 14 h 47"/>
                <a:gd name="T6" fmla="*/ 0 w 40"/>
                <a:gd name="T7" fmla="*/ 0 h 47"/>
              </a:gdLst>
              <a:ahLst/>
              <a:cxnLst>
                <a:cxn ang="0">
                  <a:pos x="T0" y="T1"/>
                </a:cxn>
                <a:cxn ang="0">
                  <a:pos x="T2" y="T3"/>
                </a:cxn>
                <a:cxn ang="0">
                  <a:pos x="T4" y="T5"/>
                </a:cxn>
                <a:cxn ang="0">
                  <a:pos x="T6" y="T7"/>
                </a:cxn>
              </a:cxnLst>
              <a:rect l="0" t="0" r="r" b="b"/>
              <a:pathLst>
                <a:path w="40" h="47">
                  <a:moveTo>
                    <a:pt x="0" y="0"/>
                  </a:moveTo>
                  <a:lnTo>
                    <a:pt x="6" y="47"/>
                  </a:lnTo>
                  <a:lnTo>
                    <a:pt x="40" y="14"/>
                  </a:lnTo>
                  <a:lnTo>
                    <a:pt x="0"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2" name="Freeform 238">
              <a:extLst>
                <a:ext uri="{FF2B5EF4-FFF2-40B4-BE49-F238E27FC236}">
                  <a16:creationId xmlns:a16="http://schemas.microsoft.com/office/drawing/2014/main" id="{F76E3C6B-4260-4A88-92CC-9BC485BFFE18}"/>
                </a:ext>
              </a:extLst>
            </p:cNvPr>
            <p:cNvSpPr>
              <a:spLocks noEditPoints="1"/>
            </p:cNvSpPr>
            <p:nvPr/>
          </p:nvSpPr>
          <p:spPr bwMode="auto">
            <a:xfrm>
              <a:off x="2498" y="3261"/>
              <a:ext cx="6" cy="413"/>
            </a:xfrm>
            <a:custGeom>
              <a:avLst/>
              <a:gdLst>
                <a:gd name="T0" fmla="*/ 0 w 21"/>
                <a:gd name="T1" fmla="*/ 11 h 1451"/>
                <a:gd name="T2" fmla="*/ 0 w 21"/>
                <a:gd name="T3" fmla="*/ 160 h 1451"/>
                <a:gd name="T4" fmla="*/ 11 w 21"/>
                <a:gd name="T5" fmla="*/ 171 h 1451"/>
                <a:gd name="T6" fmla="*/ 21 w 21"/>
                <a:gd name="T7" fmla="*/ 160 h 1451"/>
                <a:gd name="T8" fmla="*/ 21 w 21"/>
                <a:gd name="T9" fmla="*/ 11 h 1451"/>
                <a:gd name="T10" fmla="*/ 11 w 21"/>
                <a:gd name="T11" fmla="*/ 0 h 1451"/>
                <a:gd name="T12" fmla="*/ 0 w 21"/>
                <a:gd name="T13" fmla="*/ 11 h 1451"/>
                <a:gd name="T14" fmla="*/ 0 w 21"/>
                <a:gd name="T15" fmla="*/ 267 h 1451"/>
                <a:gd name="T16" fmla="*/ 0 w 21"/>
                <a:gd name="T17" fmla="*/ 416 h 1451"/>
                <a:gd name="T18" fmla="*/ 11 w 21"/>
                <a:gd name="T19" fmla="*/ 427 h 1451"/>
                <a:gd name="T20" fmla="*/ 21 w 21"/>
                <a:gd name="T21" fmla="*/ 416 h 1451"/>
                <a:gd name="T22" fmla="*/ 21 w 21"/>
                <a:gd name="T23" fmla="*/ 267 h 1451"/>
                <a:gd name="T24" fmla="*/ 11 w 21"/>
                <a:gd name="T25" fmla="*/ 256 h 1451"/>
                <a:gd name="T26" fmla="*/ 0 w 21"/>
                <a:gd name="T27" fmla="*/ 267 h 1451"/>
                <a:gd name="T28" fmla="*/ 0 w 21"/>
                <a:gd name="T29" fmla="*/ 523 h 1451"/>
                <a:gd name="T30" fmla="*/ 0 w 21"/>
                <a:gd name="T31" fmla="*/ 672 h 1451"/>
                <a:gd name="T32" fmla="*/ 11 w 21"/>
                <a:gd name="T33" fmla="*/ 683 h 1451"/>
                <a:gd name="T34" fmla="*/ 21 w 21"/>
                <a:gd name="T35" fmla="*/ 672 h 1451"/>
                <a:gd name="T36" fmla="*/ 21 w 21"/>
                <a:gd name="T37" fmla="*/ 523 h 1451"/>
                <a:gd name="T38" fmla="*/ 11 w 21"/>
                <a:gd name="T39" fmla="*/ 512 h 1451"/>
                <a:gd name="T40" fmla="*/ 0 w 21"/>
                <a:gd name="T41" fmla="*/ 523 h 1451"/>
                <a:gd name="T42" fmla="*/ 0 w 21"/>
                <a:gd name="T43" fmla="*/ 779 h 1451"/>
                <a:gd name="T44" fmla="*/ 0 w 21"/>
                <a:gd name="T45" fmla="*/ 928 h 1451"/>
                <a:gd name="T46" fmla="*/ 11 w 21"/>
                <a:gd name="T47" fmla="*/ 939 h 1451"/>
                <a:gd name="T48" fmla="*/ 21 w 21"/>
                <a:gd name="T49" fmla="*/ 928 h 1451"/>
                <a:gd name="T50" fmla="*/ 21 w 21"/>
                <a:gd name="T51" fmla="*/ 779 h 1451"/>
                <a:gd name="T52" fmla="*/ 11 w 21"/>
                <a:gd name="T53" fmla="*/ 768 h 1451"/>
                <a:gd name="T54" fmla="*/ 0 w 21"/>
                <a:gd name="T55" fmla="*/ 779 h 1451"/>
                <a:gd name="T56" fmla="*/ 0 w 21"/>
                <a:gd name="T57" fmla="*/ 1035 h 1451"/>
                <a:gd name="T58" fmla="*/ 0 w 21"/>
                <a:gd name="T59" fmla="*/ 1184 h 1451"/>
                <a:gd name="T60" fmla="*/ 11 w 21"/>
                <a:gd name="T61" fmla="*/ 1195 h 1451"/>
                <a:gd name="T62" fmla="*/ 21 w 21"/>
                <a:gd name="T63" fmla="*/ 1184 h 1451"/>
                <a:gd name="T64" fmla="*/ 21 w 21"/>
                <a:gd name="T65" fmla="*/ 1035 h 1451"/>
                <a:gd name="T66" fmla="*/ 11 w 21"/>
                <a:gd name="T67" fmla="*/ 1024 h 1451"/>
                <a:gd name="T68" fmla="*/ 0 w 21"/>
                <a:gd name="T69" fmla="*/ 1035 h 1451"/>
                <a:gd name="T70" fmla="*/ 0 w 21"/>
                <a:gd name="T71" fmla="*/ 1291 h 1451"/>
                <a:gd name="T72" fmla="*/ 0 w 21"/>
                <a:gd name="T73" fmla="*/ 1440 h 1451"/>
                <a:gd name="T74" fmla="*/ 11 w 21"/>
                <a:gd name="T75" fmla="*/ 1451 h 1451"/>
                <a:gd name="T76" fmla="*/ 21 w 21"/>
                <a:gd name="T77" fmla="*/ 1440 h 1451"/>
                <a:gd name="T78" fmla="*/ 21 w 21"/>
                <a:gd name="T79" fmla="*/ 1291 h 1451"/>
                <a:gd name="T80" fmla="*/ 11 w 21"/>
                <a:gd name="T81" fmla="*/ 1280 h 1451"/>
                <a:gd name="T82" fmla="*/ 0 w 21"/>
                <a:gd name="T83" fmla="*/ 1291 h 1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 h="1451">
                  <a:moveTo>
                    <a:pt x="0" y="11"/>
                  </a:moveTo>
                  <a:lnTo>
                    <a:pt x="0" y="160"/>
                  </a:lnTo>
                  <a:cubicBezTo>
                    <a:pt x="0" y="166"/>
                    <a:pt x="5" y="171"/>
                    <a:pt x="11" y="171"/>
                  </a:cubicBezTo>
                  <a:cubicBezTo>
                    <a:pt x="17" y="171"/>
                    <a:pt x="21" y="166"/>
                    <a:pt x="21" y="160"/>
                  </a:cubicBezTo>
                  <a:lnTo>
                    <a:pt x="21" y="11"/>
                  </a:lnTo>
                  <a:cubicBezTo>
                    <a:pt x="21" y="5"/>
                    <a:pt x="17" y="0"/>
                    <a:pt x="11" y="0"/>
                  </a:cubicBezTo>
                  <a:cubicBezTo>
                    <a:pt x="5" y="0"/>
                    <a:pt x="0" y="5"/>
                    <a:pt x="0" y="11"/>
                  </a:cubicBezTo>
                  <a:close/>
                  <a:moveTo>
                    <a:pt x="0" y="267"/>
                  </a:moveTo>
                  <a:lnTo>
                    <a:pt x="0" y="416"/>
                  </a:lnTo>
                  <a:cubicBezTo>
                    <a:pt x="0" y="422"/>
                    <a:pt x="5" y="427"/>
                    <a:pt x="11" y="427"/>
                  </a:cubicBezTo>
                  <a:cubicBezTo>
                    <a:pt x="17" y="427"/>
                    <a:pt x="21" y="422"/>
                    <a:pt x="21" y="416"/>
                  </a:cubicBezTo>
                  <a:lnTo>
                    <a:pt x="21" y="267"/>
                  </a:lnTo>
                  <a:cubicBezTo>
                    <a:pt x="21" y="261"/>
                    <a:pt x="17" y="256"/>
                    <a:pt x="11" y="256"/>
                  </a:cubicBezTo>
                  <a:cubicBezTo>
                    <a:pt x="5" y="256"/>
                    <a:pt x="0" y="261"/>
                    <a:pt x="0" y="267"/>
                  </a:cubicBezTo>
                  <a:close/>
                  <a:moveTo>
                    <a:pt x="0" y="523"/>
                  </a:moveTo>
                  <a:lnTo>
                    <a:pt x="0" y="672"/>
                  </a:lnTo>
                  <a:cubicBezTo>
                    <a:pt x="0" y="678"/>
                    <a:pt x="5" y="683"/>
                    <a:pt x="11" y="683"/>
                  </a:cubicBezTo>
                  <a:cubicBezTo>
                    <a:pt x="17" y="683"/>
                    <a:pt x="21" y="678"/>
                    <a:pt x="21" y="672"/>
                  </a:cubicBezTo>
                  <a:lnTo>
                    <a:pt x="21" y="523"/>
                  </a:lnTo>
                  <a:cubicBezTo>
                    <a:pt x="21" y="517"/>
                    <a:pt x="17" y="512"/>
                    <a:pt x="11" y="512"/>
                  </a:cubicBezTo>
                  <a:cubicBezTo>
                    <a:pt x="5" y="512"/>
                    <a:pt x="0" y="517"/>
                    <a:pt x="0" y="523"/>
                  </a:cubicBezTo>
                  <a:close/>
                  <a:moveTo>
                    <a:pt x="0" y="779"/>
                  </a:moveTo>
                  <a:lnTo>
                    <a:pt x="0" y="928"/>
                  </a:lnTo>
                  <a:cubicBezTo>
                    <a:pt x="0" y="934"/>
                    <a:pt x="5" y="939"/>
                    <a:pt x="11" y="939"/>
                  </a:cubicBezTo>
                  <a:cubicBezTo>
                    <a:pt x="17" y="939"/>
                    <a:pt x="21" y="934"/>
                    <a:pt x="21" y="928"/>
                  </a:cubicBezTo>
                  <a:lnTo>
                    <a:pt x="21" y="779"/>
                  </a:lnTo>
                  <a:cubicBezTo>
                    <a:pt x="21" y="773"/>
                    <a:pt x="17" y="768"/>
                    <a:pt x="11" y="768"/>
                  </a:cubicBezTo>
                  <a:cubicBezTo>
                    <a:pt x="5" y="768"/>
                    <a:pt x="0" y="773"/>
                    <a:pt x="0" y="779"/>
                  </a:cubicBezTo>
                  <a:close/>
                  <a:moveTo>
                    <a:pt x="0" y="1035"/>
                  </a:moveTo>
                  <a:lnTo>
                    <a:pt x="0" y="1184"/>
                  </a:lnTo>
                  <a:cubicBezTo>
                    <a:pt x="0" y="1190"/>
                    <a:pt x="5" y="1195"/>
                    <a:pt x="11" y="1195"/>
                  </a:cubicBezTo>
                  <a:cubicBezTo>
                    <a:pt x="17" y="1195"/>
                    <a:pt x="21" y="1190"/>
                    <a:pt x="21" y="1184"/>
                  </a:cubicBezTo>
                  <a:lnTo>
                    <a:pt x="21" y="1035"/>
                  </a:lnTo>
                  <a:cubicBezTo>
                    <a:pt x="21" y="1029"/>
                    <a:pt x="17" y="1024"/>
                    <a:pt x="11" y="1024"/>
                  </a:cubicBezTo>
                  <a:cubicBezTo>
                    <a:pt x="5" y="1024"/>
                    <a:pt x="0" y="1029"/>
                    <a:pt x="0" y="1035"/>
                  </a:cubicBezTo>
                  <a:close/>
                  <a:moveTo>
                    <a:pt x="0" y="1291"/>
                  </a:moveTo>
                  <a:lnTo>
                    <a:pt x="0" y="1440"/>
                  </a:lnTo>
                  <a:cubicBezTo>
                    <a:pt x="0" y="1446"/>
                    <a:pt x="5" y="1451"/>
                    <a:pt x="11" y="1451"/>
                  </a:cubicBezTo>
                  <a:cubicBezTo>
                    <a:pt x="17" y="1451"/>
                    <a:pt x="21" y="1446"/>
                    <a:pt x="21" y="1440"/>
                  </a:cubicBezTo>
                  <a:lnTo>
                    <a:pt x="21" y="1291"/>
                  </a:lnTo>
                  <a:cubicBezTo>
                    <a:pt x="21" y="1285"/>
                    <a:pt x="17" y="1280"/>
                    <a:pt x="11" y="1280"/>
                  </a:cubicBezTo>
                  <a:cubicBezTo>
                    <a:pt x="5" y="1280"/>
                    <a:pt x="0" y="1285"/>
                    <a:pt x="0" y="1291"/>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3" name="Freeform 239">
              <a:extLst>
                <a:ext uri="{FF2B5EF4-FFF2-40B4-BE49-F238E27FC236}">
                  <a16:creationId xmlns:a16="http://schemas.microsoft.com/office/drawing/2014/main" id="{81A6D243-100F-43F5-B826-4652E1BAD185}"/>
                </a:ext>
              </a:extLst>
            </p:cNvPr>
            <p:cNvSpPr>
              <a:spLocks/>
            </p:cNvSpPr>
            <p:nvPr/>
          </p:nvSpPr>
          <p:spPr bwMode="auto">
            <a:xfrm>
              <a:off x="2479" y="3687"/>
              <a:ext cx="43" cy="42"/>
            </a:xfrm>
            <a:custGeom>
              <a:avLst/>
              <a:gdLst>
                <a:gd name="T0" fmla="*/ 0 w 43"/>
                <a:gd name="T1" fmla="*/ 0 h 42"/>
                <a:gd name="T2" fmla="*/ 22 w 43"/>
                <a:gd name="T3" fmla="*/ 42 h 42"/>
                <a:gd name="T4" fmla="*/ 43 w 43"/>
                <a:gd name="T5" fmla="*/ 0 h 42"/>
                <a:gd name="T6" fmla="*/ 0 w 43"/>
                <a:gd name="T7" fmla="*/ 0 h 42"/>
              </a:gdLst>
              <a:ahLst/>
              <a:cxnLst>
                <a:cxn ang="0">
                  <a:pos x="T0" y="T1"/>
                </a:cxn>
                <a:cxn ang="0">
                  <a:pos x="T2" y="T3"/>
                </a:cxn>
                <a:cxn ang="0">
                  <a:pos x="T4" y="T5"/>
                </a:cxn>
                <a:cxn ang="0">
                  <a:pos x="T6" y="T7"/>
                </a:cxn>
              </a:cxnLst>
              <a:rect l="0" t="0" r="r" b="b"/>
              <a:pathLst>
                <a:path w="43" h="42">
                  <a:moveTo>
                    <a:pt x="0" y="0"/>
                  </a:moveTo>
                  <a:lnTo>
                    <a:pt x="22" y="42"/>
                  </a:lnTo>
                  <a:lnTo>
                    <a:pt x="43" y="0"/>
                  </a:lnTo>
                  <a:lnTo>
                    <a:pt x="0"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4" name="Freeform 240">
              <a:extLst>
                <a:ext uri="{FF2B5EF4-FFF2-40B4-BE49-F238E27FC236}">
                  <a16:creationId xmlns:a16="http://schemas.microsoft.com/office/drawing/2014/main" id="{C788453B-877E-4C5B-96EC-C0D3ADD21E93}"/>
                </a:ext>
              </a:extLst>
            </p:cNvPr>
            <p:cNvSpPr>
              <a:spLocks noEditPoints="1"/>
            </p:cNvSpPr>
            <p:nvPr/>
          </p:nvSpPr>
          <p:spPr bwMode="auto">
            <a:xfrm>
              <a:off x="2497" y="3261"/>
              <a:ext cx="155" cy="437"/>
            </a:xfrm>
            <a:custGeom>
              <a:avLst/>
              <a:gdLst>
                <a:gd name="T0" fmla="*/ 22 w 543"/>
                <a:gd name="T1" fmla="*/ 8 h 1535"/>
                <a:gd name="T2" fmla="*/ 70 w 543"/>
                <a:gd name="T3" fmla="*/ 150 h 1535"/>
                <a:gd name="T4" fmla="*/ 64 w 543"/>
                <a:gd name="T5" fmla="*/ 163 h 1535"/>
                <a:gd name="T6" fmla="*/ 50 w 543"/>
                <a:gd name="T7" fmla="*/ 156 h 1535"/>
                <a:gd name="T8" fmla="*/ 2 w 543"/>
                <a:gd name="T9" fmla="*/ 15 h 1535"/>
                <a:gd name="T10" fmla="*/ 8 w 543"/>
                <a:gd name="T11" fmla="*/ 2 h 1535"/>
                <a:gd name="T12" fmla="*/ 22 w 543"/>
                <a:gd name="T13" fmla="*/ 8 h 1535"/>
                <a:gd name="T14" fmla="*/ 105 w 543"/>
                <a:gd name="T15" fmla="*/ 250 h 1535"/>
                <a:gd name="T16" fmla="*/ 154 w 543"/>
                <a:gd name="T17" fmla="*/ 392 h 1535"/>
                <a:gd name="T18" fmla="*/ 147 w 543"/>
                <a:gd name="T19" fmla="*/ 405 h 1535"/>
                <a:gd name="T20" fmla="*/ 133 w 543"/>
                <a:gd name="T21" fmla="*/ 399 h 1535"/>
                <a:gd name="T22" fmla="*/ 85 w 543"/>
                <a:gd name="T23" fmla="*/ 257 h 1535"/>
                <a:gd name="T24" fmla="*/ 91 w 543"/>
                <a:gd name="T25" fmla="*/ 244 h 1535"/>
                <a:gd name="T26" fmla="*/ 105 w 543"/>
                <a:gd name="T27" fmla="*/ 250 h 1535"/>
                <a:gd name="T28" fmla="*/ 188 w 543"/>
                <a:gd name="T29" fmla="*/ 493 h 1535"/>
                <a:gd name="T30" fmla="*/ 237 w 543"/>
                <a:gd name="T31" fmla="*/ 634 h 1535"/>
                <a:gd name="T32" fmla="*/ 230 w 543"/>
                <a:gd name="T33" fmla="*/ 647 h 1535"/>
                <a:gd name="T34" fmla="*/ 216 w 543"/>
                <a:gd name="T35" fmla="*/ 641 h 1535"/>
                <a:gd name="T36" fmla="*/ 168 w 543"/>
                <a:gd name="T37" fmla="*/ 499 h 1535"/>
                <a:gd name="T38" fmla="*/ 175 w 543"/>
                <a:gd name="T39" fmla="*/ 486 h 1535"/>
                <a:gd name="T40" fmla="*/ 188 w 543"/>
                <a:gd name="T41" fmla="*/ 493 h 1535"/>
                <a:gd name="T42" fmla="*/ 271 w 543"/>
                <a:gd name="T43" fmla="*/ 735 h 1535"/>
                <a:gd name="T44" fmla="*/ 320 w 543"/>
                <a:gd name="T45" fmla="*/ 876 h 1535"/>
                <a:gd name="T46" fmla="*/ 313 w 543"/>
                <a:gd name="T47" fmla="*/ 889 h 1535"/>
                <a:gd name="T48" fmla="*/ 300 w 543"/>
                <a:gd name="T49" fmla="*/ 883 h 1535"/>
                <a:gd name="T50" fmla="*/ 251 w 543"/>
                <a:gd name="T51" fmla="*/ 742 h 1535"/>
                <a:gd name="T52" fmla="*/ 258 w 543"/>
                <a:gd name="T53" fmla="*/ 728 h 1535"/>
                <a:gd name="T54" fmla="*/ 271 w 543"/>
                <a:gd name="T55" fmla="*/ 735 h 1535"/>
                <a:gd name="T56" fmla="*/ 354 w 543"/>
                <a:gd name="T57" fmla="*/ 977 h 1535"/>
                <a:gd name="T58" fmla="*/ 403 w 543"/>
                <a:gd name="T59" fmla="*/ 1118 h 1535"/>
                <a:gd name="T60" fmla="*/ 396 w 543"/>
                <a:gd name="T61" fmla="*/ 1132 h 1535"/>
                <a:gd name="T62" fmla="*/ 383 w 543"/>
                <a:gd name="T63" fmla="*/ 1125 h 1535"/>
                <a:gd name="T64" fmla="*/ 334 w 543"/>
                <a:gd name="T65" fmla="*/ 984 h 1535"/>
                <a:gd name="T66" fmla="*/ 341 w 543"/>
                <a:gd name="T67" fmla="*/ 970 h 1535"/>
                <a:gd name="T68" fmla="*/ 354 w 543"/>
                <a:gd name="T69" fmla="*/ 977 h 1535"/>
                <a:gd name="T70" fmla="*/ 438 w 543"/>
                <a:gd name="T71" fmla="*/ 1219 h 1535"/>
                <a:gd name="T72" fmla="*/ 486 w 543"/>
                <a:gd name="T73" fmla="*/ 1360 h 1535"/>
                <a:gd name="T74" fmla="*/ 479 w 543"/>
                <a:gd name="T75" fmla="*/ 1374 h 1535"/>
                <a:gd name="T76" fmla="*/ 466 w 543"/>
                <a:gd name="T77" fmla="*/ 1367 h 1535"/>
                <a:gd name="T78" fmla="*/ 417 w 543"/>
                <a:gd name="T79" fmla="*/ 1226 h 1535"/>
                <a:gd name="T80" fmla="*/ 424 w 543"/>
                <a:gd name="T81" fmla="*/ 1212 h 1535"/>
                <a:gd name="T82" fmla="*/ 438 w 543"/>
                <a:gd name="T83" fmla="*/ 1219 h 1535"/>
                <a:gd name="T84" fmla="*/ 521 w 543"/>
                <a:gd name="T85" fmla="*/ 1461 h 1535"/>
                <a:gd name="T86" fmla="*/ 541 w 543"/>
                <a:gd name="T87" fmla="*/ 1519 h 1535"/>
                <a:gd name="T88" fmla="*/ 534 w 543"/>
                <a:gd name="T89" fmla="*/ 1533 h 1535"/>
                <a:gd name="T90" fmla="*/ 521 w 543"/>
                <a:gd name="T91" fmla="*/ 1526 h 1535"/>
                <a:gd name="T92" fmla="*/ 501 w 543"/>
                <a:gd name="T93" fmla="*/ 1468 h 1535"/>
                <a:gd name="T94" fmla="*/ 507 w 543"/>
                <a:gd name="T95" fmla="*/ 1454 h 1535"/>
                <a:gd name="T96" fmla="*/ 521 w 543"/>
                <a:gd name="T97" fmla="*/ 1461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43" h="1535">
                  <a:moveTo>
                    <a:pt x="22" y="8"/>
                  </a:moveTo>
                  <a:lnTo>
                    <a:pt x="70" y="150"/>
                  </a:lnTo>
                  <a:cubicBezTo>
                    <a:pt x="72" y="155"/>
                    <a:pt x="69" y="161"/>
                    <a:pt x="64" y="163"/>
                  </a:cubicBezTo>
                  <a:cubicBezTo>
                    <a:pt x="58" y="165"/>
                    <a:pt x="52" y="162"/>
                    <a:pt x="50" y="156"/>
                  </a:cubicBezTo>
                  <a:lnTo>
                    <a:pt x="2" y="15"/>
                  </a:lnTo>
                  <a:cubicBezTo>
                    <a:pt x="0" y="10"/>
                    <a:pt x="3" y="4"/>
                    <a:pt x="8" y="2"/>
                  </a:cubicBezTo>
                  <a:cubicBezTo>
                    <a:pt x="14" y="0"/>
                    <a:pt x="20" y="3"/>
                    <a:pt x="22" y="8"/>
                  </a:cubicBezTo>
                  <a:close/>
                  <a:moveTo>
                    <a:pt x="105" y="250"/>
                  </a:moveTo>
                  <a:lnTo>
                    <a:pt x="154" y="392"/>
                  </a:lnTo>
                  <a:cubicBezTo>
                    <a:pt x="155" y="397"/>
                    <a:pt x="152" y="403"/>
                    <a:pt x="147" y="405"/>
                  </a:cubicBezTo>
                  <a:cubicBezTo>
                    <a:pt x="141" y="407"/>
                    <a:pt x="135" y="404"/>
                    <a:pt x="133" y="399"/>
                  </a:cubicBezTo>
                  <a:lnTo>
                    <a:pt x="85" y="257"/>
                  </a:lnTo>
                  <a:cubicBezTo>
                    <a:pt x="83" y="252"/>
                    <a:pt x="86" y="246"/>
                    <a:pt x="91" y="244"/>
                  </a:cubicBezTo>
                  <a:cubicBezTo>
                    <a:pt x="97" y="242"/>
                    <a:pt x="103" y="245"/>
                    <a:pt x="105" y="250"/>
                  </a:cubicBezTo>
                  <a:close/>
                  <a:moveTo>
                    <a:pt x="188" y="493"/>
                  </a:moveTo>
                  <a:lnTo>
                    <a:pt x="237" y="634"/>
                  </a:lnTo>
                  <a:cubicBezTo>
                    <a:pt x="239" y="639"/>
                    <a:pt x="236" y="645"/>
                    <a:pt x="230" y="647"/>
                  </a:cubicBezTo>
                  <a:cubicBezTo>
                    <a:pt x="224" y="649"/>
                    <a:pt x="218" y="646"/>
                    <a:pt x="216" y="641"/>
                  </a:cubicBezTo>
                  <a:lnTo>
                    <a:pt x="168" y="499"/>
                  </a:lnTo>
                  <a:cubicBezTo>
                    <a:pt x="166" y="494"/>
                    <a:pt x="169" y="488"/>
                    <a:pt x="175" y="486"/>
                  </a:cubicBezTo>
                  <a:cubicBezTo>
                    <a:pt x="180" y="484"/>
                    <a:pt x="186" y="487"/>
                    <a:pt x="188" y="493"/>
                  </a:cubicBezTo>
                  <a:close/>
                  <a:moveTo>
                    <a:pt x="271" y="735"/>
                  </a:moveTo>
                  <a:lnTo>
                    <a:pt x="320" y="876"/>
                  </a:lnTo>
                  <a:cubicBezTo>
                    <a:pt x="322" y="881"/>
                    <a:pt x="319" y="888"/>
                    <a:pt x="313" y="889"/>
                  </a:cubicBezTo>
                  <a:cubicBezTo>
                    <a:pt x="308" y="891"/>
                    <a:pt x="302" y="888"/>
                    <a:pt x="300" y="883"/>
                  </a:cubicBezTo>
                  <a:lnTo>
                    <a:pt x="251" y="742"/>
                  </a:lnTo>
                  <a:cubicBezTo>
                    <a:pt x="249" y="736"/>
                    <a:pt x="252" y="730"/>
                    <a:pt x="258" y="728"/>
                  </a:cubicBezTo>
                  <a:cubicBezTo>
                    <a:pt x="263" y="726"/>
                    <a:pt x="269" y="729"/>
                    <a:pt x="271" y="735"/>
                  </a:cubicBezTo>
                  <a:close/>
                  <a:moveTo>
                    <a:pt x="354" y="977"/>
                  </a:moveTo>
                  <a:lnTo>
                    <a:pt x="403" y="1118"/>
                  </a:lnTo>
                  <a:cubicBezTo>
                    <a:pt x="405" y="1124"/>
                    <a:pt x="402" y="1130"/>
                    <a:pt x="396" y="1132"/>
                  </a:cubicBezTo>
                  <a:cubicBezTo>
                    <a:pt x="391" y="1133"/>
                    <a:pt x="385" y="1131"/>
                    <a:pt x="383" y="1125"/>
                  </a:cubicBezTo>
                  <a:lnTo>
                    <a:pt x="334" y="984"/>
                  </a:lnTo>
                  <a:cubicBezTo>
                    <a:pt x="332" y="978"/>
                    <a:pt x="335" y="972"/>
                    <a:pt x="341" y="970"/>
                  </a:cubicBezTo>
                  <a:cubicBezTo>
                    <a:pt x="346" y="968"/>
                    <a:pt x="353" y="971"/>
                    <a:pt x="354" y="977"/>
                  </a:cubicBezTo>
                  <a:close/>
                  <a:moveTo>
                    <a:pt x="438" y="1219"/>
                  </a:moveTo>
                  <a:lnTo>
                    <a:pt x="486" y="1360"/>
                  </a:lnTo>
                  <a:cubicBezTo>
                    <a:pt x="488" y="1366"/>
                    <a:pt x="485" y="1372"/>
                    <a:pt x="479" y="1374"/>
                  </a:cubicBezTo>
                  <a:cubicBezTo>
                    <a:pt x="474" y="1376"/>
                    <a:pt x="468" y="1373"/>
                    <a:pt x="466" y="1367"/>
                  </a:cubicBezTo>
                  <a:lnTo>
                    <a:pt x="417" y="1226"/>
                  </a:lnTo>
                  <a:cubicBezTo>
                    <a:pt x="415" y="1220"/>
                    <a:pt x="418" y="1214"/>
                    <a:pt x="424" y="1212"/>
                  </a:cubicBezTo>
                  <a:cubicBezTo>
                    <a:pt x="430" y="1210"/>
                    <a:pt x="436" y="1213"/>
                    <a:pt x="438" y="1219"/>
                  </a:cubicBezTo>
                  <a:close/>
                  <a:moveTo>
                    <a:pt x="521" y="1461"/>
                  </a:moveTo>
                  <a:lnTo>
                    <a:pt x="541" y="1519"/>
                  </a:lnTo>
                  <a:cubicBezTo>
                    <a:pt x="543" y="1525"/>
                    <a:pt x="540" y="1531"/>
                    <a:pt x="534" y="1533"/>
                  </a:cubicBezTo>
                  <a:cubicBezTo>
                    <a:pt x="529" y="1535"/>
                    <a:pt x="522" y="1532"/>
                    <a:pt x="521" y="1526"/>
                  </a:cubicBezTo>
                  <a:lnTo>
                    <a:pt x="501" y="1468"/>
                  </a:lnTo>
                  <a:cubicBezTo>
                    <a:pt x="499" y="1462"/>
                    <a:pt x="502" y="1456"/>
                    <a:pt x="507" y="1454"/>
                  </a:cubicBezTo>
                  <a:cubicBezTo>
                    <a:pt x="513" y="1452"/>
                    <a:pt x="519" y="1455"/>
                    <a:pt x="521" y="1461"/>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6" name="Freeform 241">
              <a:extLst>
                <a:ext uri="{FF2B5EF4-FFF2-40B4-BE49-F238E27FC236}">
                  <a16:creationId xmlns:a16="http://schemas.microsoft.com/office/drawing/2014/main" id="{4E3479F9-A9AB-464B-809F-2555088A11E0}"/>
                </a:ext>
              </a:extLst>
            </p:cNvPr>
            <p:cNvSpPr>
              <a:spLocks/>
            </p:cNvSpPr>
            <p:nvPr/>
          </p:nvSpPr>
          <p:spPr bwMode="auto">
            <a:xfrm>
              <a:off x="2626" y="3682"/>
              <a:ext cx="41" cy="47"/>
            </a:xfrm>
            <a:custGeom>
              <a:avLst/>
              <a:gdLst>
                <a:gd name="T0" fmla="*/ 41 w 41"/>
                <a:gd name="T1" fmla="*/ 0 h 47"/>
                <a:gd name="T2" fmla="*/ 34 w 41"/>
                <a:gd name="T3" fmla="*/ 47 h 47"/>
                <a:gd name="T4" fmla="*/ 0 w 41"/>
                <a:gd name="T5" fmla="*/ 14 h 47"/>
                <a:gd name="T6" fmla="*/ 41 w 41"/>
                <a:gd name="T7" fmla="*/ 0 h 47"/>
              </a:gdLst>
              <a:ahLst/>
              <a:cxnLst>
                <a:cxn ang="0">
                  <a:pos x="T0" y="T1"/>
                </a:cxn>
                <a:cxn ang="0">
                  <a:pos x="T2" y="T3"/>
                </a:cxn>
                <a:cxn ang="0">
                  <a:pos x="T4" y="T5"/>
                </a:cxn>
                <a:cxn ang="0">
                  <a:pos x="T6" y="T7"/>
                </a:cxn>
              </a:cxnLst>
              <a:rect l="0" t="0" r="r" b="b"/>
              <a:pathLst>
                <a:path w="41" h="47">
                  <a:moveTo>
                    <a:pt x="41" y="0"/>
                  </a:moveTo>
                  <a:lnTo>
                    <a:pt x="34" y="47"/>
                  </a:lnTo>
                  <a:lnTo>
                    <a:pt x="0" y="14"/>
                  </a:lnTo>
                  <a:lnTo>
                    <a:pt x="41"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8" name="Freeform 242">
              <a:extLst>
                <a:ext uri="{FF2B5EF4-FFF2-40B4-BE49-F238E27FC236}">
                  <a16:creationId xmlns:a16="http://schemas.microsoft.com/office/drawing/2014/main" id="{EA8D255E-9276-493D-BF7C-6E5F548A54B3}"/>
                </a:ext>
              </a:extLst>
            </p:cNvPr>
            <p:cNvSpPr>
              <a:spLocks noEditPoints="1"/>
            </p:cNvSpPr>
            <p:nvPr/>
          </p:nvSpPr>
          <p:spPr bwMode="auto">
            <a:xfrm>
              <a:off x="2497" y="3261"/>
              <a:ext cx="341" cy="442"/>
            </a:xfrm>
            <a:custGeom>
              <a:avLst/>
              <a:gdLst>
                <a:gd name="T0" fmla="*/ 20 w 1197"/>
                <a:gd name="T1" fmla="*/ 5 h 1555"/>
                <a:gd name="T2" fmla="*/ 111 w 1197"/>
                <a:gd name="T3" fmla="*/ 124 h 1555"/>
                <a:gd name="T4" fmla="*/ 109 w 1197"/>
                <a:gd name="T5" fmla="*/ 139 h 1555"/>
                <a:gd name="T6" fmla="*/ 94 w 1197"/>
                <a:gd name="T7" fmla="*/ 137 h 1555"/>
                <a:gd name="T8" fmla="*/ 3 w 1197"/>
                <a:gd name="T9" fmla="*/ 18 h 1555"/>
                <a:gd name="T10" fmla="*/ 5 w 1197"/>
                <a:gd name="T11" fmla="*/ 3 h 1555"/>
                <a:gd name="T12" fmla="*/ 20 w 1197"/>
                <a:gd name="T13" fmla="*/ 5 h 1555"/>
                <a:gd name="T14" fmla="*/ 176 w 1197"/>
                <a:gd name="T15" fmla="*/ 208 h 1555"/>
                <a:gd name="T16" fmla="*/ 267 w 1197"/>
                <a:gd name="T17" fmla="*/ 327 h 1555"/>
                <a:gd name="T18" fmla="*/ 265 w 1197"/>
                <a:gd name="T19" fmla="*/ 342 h 1555"/>
                <a:gd name="T20" fmla="*/ 250 w 1197"/>
                <a:gd name="T21" fmla="*/ 340 h 1555"/>
                <a:gd name="T22" fmla="*/ 159 w 1197"/>
                <a:gd name="T23" fmla="*/ 221 h 1555"/>
                <a:gd name="T24" fmla="*/ 161 w 1197"/>
                <a:gd name="T25" fmla="*/ 206 h 1555"/>
                <a:gd name="T26" fmla="*/ 176 w 1197"/>
                <a:gd name="T27" fmla="*/ 208 h 1555"/>
                <a:gd name="T28" fmla="*/ 332 w 1197"/>
                <a:gd name="T29" fmla="*/ 412 h 1555"/>
                <a:gd name="T30" fmla="*/ 422 w 1197"/>
                <a:gd name="T31" fmla="*/ 530 h 1555"/>
                <a:gd name="T32" fmla="*/ 420 w 1197"/>
                <a:gd name="T33" fmla="*/ 545 h 1555"/>
                <a:gd name="T34" fmla="*/ 405 w 1197"/>
                <a:gd name="T35" fmla="*/ 543 h 1555"/>
                <a:gd name="T36" fmla="*/ 315 w 1197"/>
                <a:gd name="T37" fmla="*/ 425 h 1555"/>
                <a:gd name="T38" fmla="*/ 317 w 1197"/>
                <a:gd name="T39" fmla="*/ 410 h 1555"/>
                <a:gd name="T40" fmla="*/ 332 w 1197"/>
                <a:gd name="T41" fmla="*/ 412 h 1555"/>
                <a:gd name="T42" fmla="*/ 487 w 1197"/>
                <a:gd name="T43" fmla="*/ 615 h 1555"/>
                <a:gd name="T44" fmla="*/ 578 w 1197"/>
                <a:gd name="T45" fmla="*/ 733 h 1555"/>
                <a:gd name="T46" fmla="*/ 576 w 1197"/>
                <a:gd name="T47" fmla="*/ 748 h 1555"/>
                <a:gd name="T48" fmla="*/ 561 w 1197"/>
                <a:gd name="T49" fmla="*/ 746 h 1555"/>
                <a:gd name="T50" fmla="*/ 470 w 1197"/>
                <a:gd name="T51" fmla="*/ 628 h 1555"/>
                <a:gd name="T52" fmla="*/ 472 w 1197"/>
                <a:gd name="T53" fmla="*/ 613 h 1555"/>
                <a:gd name="T54" fmla="*/ 487 w 1197"/>
                <a:gd name="T55" fmla="*/ 615 h 1555"/>
                <a:gd name="T56" fmla="*/ 643 w 1197"/>
                <a:gd name="T57" fmla="*/ 818 h 1555"/>
                <a:gd name="T58" fmla="*/ 734 w 1197"/>
                <a:gd name="T59" fmla="*/ 937 h 1555"/>
                <a:gd name="T60" fmla="*/ 732 w 1197"/>
                <a:gd name="T61" fmla="*/ 952 h 1555"/>
                <a:gd name="T62" fmla="*/ 717 w 1197"/>
                <a:gd name="T63" fmla="*/ 950 h 1555"/>
                <a:gd name="T64" fmla="*/ 626 w 1197"/>
                <a:gd name="T65" fmla="*/ 831 h 1555"/>
                <a:gd name="T66" fmla="*/ 628 w 1197"/>
                <a:gd name="T67" fmla="*/ 816 h 1555"/>
                <a:gd name="T68" fmla="*/ 643 w 1197"/>
                <a:gd name="T69" fmla="*/ 818 h 1555"/>
                <a:gd name="T70" fmla="*/ 799 w 1197"/>
                <a:gd name="T71" fmla="*/ 1021 h 1555"/>
                <a:gd name="T72" fmla="*/ 889 w 1197"/>
                <a:gd name="T73" fmla="*/ 1140 h 1555"/>
                <a:gd name="T74" fmla="*/ 887 w 1197"/>
                <a:gd name="T75" fmla="*/ 1155 h 1555"/>
                <a:gd name="T76" fmla="*/ 872 w 1197"/>
                <a:gd name="T77" fmla="*/ 1153 h 1555"/>
                <a:gd name="T78" fmla="*/ 782 w 1197"/>
                <a:gd name="T79" fmla="*/ 1034 h 1555"/>
                <a:gd name="T80" fmla="*/ 784 w 1197"/>
                <a:gd name="T81" fmla="*/ 1019 h 1555"/>
                <a:gd name="T82" fmla="*/ 799 w 1197"/>
                <a:gd name="T83" fmla="*/ 1021 h 1555"/>
                <a:gd name="T84" fmla="*/ 954 w 1197"/>
                <a:gd name="T85" fmla="*/ 1225 h 1555"/>
                <a:gd name="T86" fmla="*/ 1045 w 1197"/>
                <a:gd name="T87" fmla="*/ 1343 h 1555"/>
                <a:gd name="T88" fmla="*/ 1043 w 1197"/>
                <a:gd name="T89" fmla="*/ 1358 h 1555"/>
                <a:gd name="T90" fmla="*/ 1028 w 1197"/>
                <a:gd name="T91" fmla="*/ 1356 h 1555"/>
                <a:gd name="T92" fmla="*/ 937 w 1197"/>
                <a:gd name="T93" fmla="*/ 1238 h 1555"/>
                <a:gd name="T94" fmla="*/ 939 w 1197"/>
                <a:gd name="T95" fmla="*/ 1223 h 1555"/>
                <a:gd name="T96" fmla="*/ 954 w 1197"/>
                <a:gd name="T97" fmla="*/ 1225 h 1555"/>
                <a:gd name="T98" fmla="*/ 1110 w 1197"/>
                <a:gd name="T99" fmla="*/ 1428 h 1555"/>
                <a:gd name="T100" fmla="*/ 1193 w 1197"/>
                <a:gd name="T101" fmla="*/ 1536 h 1555"/>
                <a:gd name="T102" fmla="*/ 1191 w 1197"/>
                <a:gd name="T103" fmla="*/ 1551 h 1555"/>
                <a:gd name="T104" fmla="*/ 1176 w 1197"/>
                <a:gd name="T105" fmla="*/ 1549 h 1555"/>
                <a:gd name="T106" fmla="*/ 1093 w 1197"/>
                <a:gd name="T107" fmla="*/ 1441 h 1555"/>
                <a:gd name="T108" fmla="*/ 1095 w 1197"/>
                <a:gd name="T109" fmla="*/ 1426 h 1555"/>
                <a:gd name="T110" fmla="*/ 1110 w 1197"/>
                <a:gd name="T111" fmla="*/ 1428 h 1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97" h="1555">
                  <a:moveTo>
                    <a:pt x="20" y="5"/>
                  </a:moveTo>
                  <a:lnTo>
                    <a:pt x="111" y="124"/>
                  </a:lnTo>
                  <a:cubicBezTo>
                    <a:pt x="115" y="128"/>
                    <a:pt x="114" y="135"/>
                    <a:pt x="109" y="139"/>
                  </a:cubicBezTo>
                  <a:cubicBezTo>
                    <a:pt x="104" y="142"/>
                    <a:pt x="98" y="141"/>
                    <a:pt x="94" y="137"/>
                  </a:cubicBezTo>
                  <a:lnTo>
                    <a:pt x="3" y="18"/>
                  </a:lnTo>
                  <a:cubicBezTo>
                    <a:pt x="0" y="14"/>
                    <a:pt x="1" y="7"/>
                    <a:pt x="5" y="3"/>
                  </a:cubicBezTo>
                  <a:cubicBezTo>
                    <a:pt x="10" y="0"/>
                    <a:pt x="17" y="1"/>
                    <a:pt x="20" y="5"/>
                  </a:cubicBezTo>
                  <a:close/>
                  <a:moveTo>
                    <a:pt x="176" y="208"/>
                  </a:moveTo>
                  <a:lnTo>
                    <a:pt x="267" y="327"/>
                  </a:lnTo>
                  <a:cubicBezTo>
                    <a:pt x="270" y="332"/>
                    <a:pt x="269" y="338"/>
                    <a:pt x="265" y="342"/>
                  </a:cubicBezTo>
                  <a:cubicBezTo>
                    <a:pt x="260" y="346"/>
                    <a:pt x="253" y="345"/>
                    <a:pt x="250" y="340"/>
                  </a:cubicBezTo>
                  <a:lnTo>
                    <a:pt x="159" y="221"/>
                  </a:lnTo>
                  <a:cubicBezTo>
                    <a:pt x="155" y="217"/>
                    <a:pt x="156" y="210"/>
                    <a:pt x="161" y="206"/>
                  </a:cubicBezTo>
                  <a:cubicBezTo>
                    <a:pt x="166" y="203"/>
                    <a:pt x="172" y="204"/>
                    <a:pt x="176" y="208"/>
                  </a:cubicBezTo>
                  <a:close/>
                  <a:moveTo>
                    <a:pt x="332" y="412"/>
                  </a:moveTo>
                  <a:lnTo>
                    <a:pt x="422" y="530"/>
                  </a:lnTo>
                  <a:cubicBezTo>
                    <a:pt x="426" y="535"/>
                    <a:pt x="425" y="542"/>
                    <a:pt x="420" y="545"/>
                  </a:cubicBezTo>
                  <a:cubicBezTo>
                    <a:pt x="416" y="549"/>
                    <a:pt x="409" y="548"/>
                    <a:pt x="405" y="543"/>
                  </a:cubicBezTo>
                  <a:lnTo>
                    <a:pt x="315" y="425"/>
                  </a:lnTo>
                  <a:cubicBezTo>
                    <a:pt x="311" y="420"/>
                    <a:pt x="312" y="413"/>
                    <a:pt x="317" y="410"/>
                  </a:cubicBezTo>
                  <a:cubicBezTo>
                    <a:pt x="321" y="406"/>
                    <a:pt x="328" y="407"/>
                    <a:pt x="332" y="412"/>
                  </a:cubicBezTo>
                  <a:close/>
                  <a:moveTo>
                    <a:pt x="487" y="615"/>
                  </a:moveTo>
                  <a:lnTo>
                    <a:pt x="578" y="733"/>
                  </a:lnTo>
                  <a:cubicBezTo>
                    <a:pt x="582" y="738"/>
                    <a:pt x="581" y="745"/>
                    <a:pt x="576" y="748"/>
                  </a:cubicBezTo>
                  <a:cubicBezTo>
                    <a:pt x="571" y="752"/>
                    <a:pt x="565" y="751"/>
                    <a:pt x="561" y="746"/>
                  </a:cubicBezTo>
                  <a:lnTo>
                    <a:pt x="470" y="628"/>
                  </a:lnTo>
                  <a:cubicBezTo>
                    <a:pt x="467" y="623"/>
                    <a:pt x="468" y="617"/>
                    <a:pt x="472" y="613"/>
                  </a:cubicBezTo>
                  <a:cubicBezTo>
                    <a:pt x="477" y="609"/>
                    <a:pt x="484" y="610"/>
                    <a:pt x="487" y="615"/>
                  </a:cubicBezTo>
                  <a:close/>
                  <a:moveTo>
                    <a:pt x="643" y="818"/>
                  </a:moveTo>
                  <a:lnTo>
                    <a:pt x="734" y="937"/>
                  </a:lnTo>
                  <a:cubicBezTo>
                    <a:pt x="737" y="941"/>
                    <a:pt x="736" y="948"/>
                    <a:pt x="732" y="952"/>
                  </a:cubicBezTo>
                  <a:cubicBezTo>
                    <a:pt x="727" y="955"/>
                    <a:pt x="720" y="954"/>
                    <a:pt x="717" y="950"/>
                  </a:cubicBezTo>
                  <a:lnTo>
                    <a:pt x="626" y="831"/>
                  </a:lnTo>
                  <a:cubicBezTo>
                    <a:pt x="622" y="826"/>
                    <a:pt x="623" y="820"/>
                    <a:pt x="628" y="816"/>
                  </a:cubicBezTo>
                  <a:cubicBezTo>
                    <a:pt x="633" y="813"/>
                    <a:pt x="639" y="813"/>
                    <a:pt x="643" y="818"/>
                  </a:cubicBezTo>
                  <a:close/>
                  <a:moveTo>
                    <a:pt x="799" y="1021"/>
                  </a:moveTo>
                  <a:lnTo>
                    <a:pt x="889" y="1140"/>
                  </a:lnTo>
                  <a:cubicBezTo>
                    <a:pt x="893" y="1145"/>
                    <a:pt x="892" y="1151"/>
                    <a:pt x="887" y="1155"/>
                  </a:cubicBezTo>
                  <a:cubicBezTo>
                    <a:pt x="883" y="1158"/>
                    <a:pt x="876" y="1158"/>
                    <a:pt x="872" y="1153"/>
                  </a:cubicBezTo>
                  <a:lnTo>
                    <a:pt x="782" y="1034"/>
                  </a:lnTo>
                  <a:cubicBezTo>
                    <a:pt x="778" y="1030"/>
                    <a:pt x="779" y="1023"/>
                    <a:pt x="784" y="1019"/>
                  </a:cubicBezTo>
                  <a:cubicBezTo>
                    <a:pt x="788" y="1016"/>
                    <a:pt x="795" y="1017"/>
                    <a:pt x="799" y="1021"/>
                  </a:cubicBezTo>
                  <a:close/>
                  <a:moveTo>
                    <a:pt x="954" y="1225"/>
                  </a:moveTo>
                  <a:lnTo>
                    <a:pt x="1045" y="1343"/>
                  </a:lnTo>
                  <a:cubicBezTo>
                    <a:pt x="1049" y="1348"/>
                    <a:pt x="1048" y="1355"/>
                    <a:pt x="1043" y="1358"/>
                  </a:cubicBezTo>
                  <a:cubicBezTo>
                    <a:pt x="1038" y="1362"/>
                    <a:pt x="1032" y="1361"/>
                    <a:pt x="1028" y="1356"/>
                  </a:cubicBezTo>
                  <a:lnTo>
                    <a:pt x="937" y="1238"/>
                  </a:lnTo>
                  <a:cubicBezTo>
                    <a:pt x="934" y="1233"/>
                    <a:pt x="935" y="1226"/>
                    <a:pt x="939" y="1223"/>
                  </a:cubicBezTo>
                  <a:cubicBezTo>
                    <a:pt x="944" y="1219"/>
                    <a:pt x="951" y="1220"/>
                    <a:pt x="954" y="1225"/>
                  </a:cubicBezTo>
                  <a:close/>
                  <a:moveTo>
                    <a:pt x="1110" y="1428"/>
                  </a:moveTo>
                  <a:lnTo>
                    <a:pt x="1193" y="1536"/>
                  </a:lnTo>
                  <a:cubicBezTo>
                    <a:pt x="1197" y="1541"/>
                    <a:pt x="1196" y="1548"/>
                    <a:pt x="1191" y="1551"/>
                  </a:cubicBezTo>
                  <a:cubicBezTo>
                    <a:pt x="1186" y="1555"/>
                    <a:pt x="1180" y="1554"/>
                    <a:pt x="1176" y="1549"/>
                  </a:cubicBezTo>
                  <a:lnTo>
                    <a:pt x="1093" y="1441"/>
                  </a:lnTo>
                  <a:cubicBezTo>
                    <a:pt x="1089" y="1436"/>
                    <a:pt x="1090" y="1429"/>
                    <a:pt x="1095" y="1426"/>
                  </a:cubicBezTo>
                  <a:cubicBezTo>
                    <a:pt x="1100" y="1422"/>
                    <a:pt x="1106" y="1423"/>
                    <a:pt x="1110" y="1428"/>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9" name="Freeform 243">
              <a:extLst>
                <a:ext uri="{FF2B5EF4-FFF2-40B4-BE49-F238E27FC236}">
                  <a16:creationId xmlns:a16="http://schemas.microsoft.com/office/drawing/2014/main" id="{0AE128C7-19F8-4A5A-B53B-7CFF1A43B01E}"/>
                </a:ext>
              </a:extLst>
            </p:cNvPr>
            <p:cNvSpPr>
              <a:spLocks/>
            </p:cNvSpPr>
            <p:nvPr/>
          </p:nvSpPr>
          <p:spPr bwMode="auto">
            <a:xfrm>
              <a:off x="2814" y="3683"/>
              <a:ext cx="43" cy="46"/>
            </a:xfrm>
            <a:custGeom>
              <a:avLst/>
              <a:gdLst>
                <a:gd name="T0" fmla="*/ 34 w 43"/>
                <a:gd name="T1" fmla="*/ 0 h 46"/>
                <a:gd name="T2" fmla="*/ 43 w 43"/>
                <a:gd name="T3" fmla="*/ 46 h 46"/>
                <a:gd name="T4" fmla="*/ 0 w 43"/>
                <a:gd name="T5" fmla="*/ 26 h 46"/>
                <a:gd name="T6" fmla="*/ 34 w 43"/>
                <a:gd name="T7" fmla="*/ 0 h 46"/>
              </a:gdLst>
              <a:ahLst/>
              <a:cxnLst>
                <a:cxn ang="0">
                  <a:pos x="T0" y="T1"/>
                </a:cxn>
                <a:cxn ang="0">
                  <a:pos x="T2" y="T3"/>
                </a:cxn>
                <a:cxn ang="0">
                  <a:pos x="T4" y="T5"/>
                </a:cxn>
                <a:cxn ang="0">
                  <a:pos x="T6" y="T7"/>
                </a:cxn>
              </a:cxnLst>
              <a:rect l="0" t="0" r="r" b="b"/>
              <a:pathLst>
                <a:path w="43" h="46">
                  <a:moveTo>
                    <a:pt x="34" y="0"/>
                  </a:moveTo>
                  <a:lnTo>
                    <a:pt x="43" y="46"/>
                  </a:lnTo>
                  <a:lnTo>
                    <a:pt x="0" y="26"/>
                  </a:lnTo>
                  <a:lnTo>
                    <a:pt x="34"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1" name="Freeform 244">
              <a:extLst>
                <a:ext uri="{FF2B5EF4-FFF2-40B4-BE49-F238E27FC236}">
                  <a16:creationId xmlns:a16="http://schemas.microsoft.com/office/drawing/2014/main" id="{B3F67150-9947-48B2-A960-F21695ADC794}"/>
                </a:ext>
              </a:extLst>
            </p:cNvPr>
            <p:cNvSpPr>
              <a:spLocks noEditPoints="1"/>
            </p:cNvSpPr>
            <p:nvPr/>
          </p:nvSpPr>
          <p:spPr bwMode="auto">
            <a:xfrm>
              <a:off x="2497" y="3261"/>
              <a:ext cx="495" cy="447"/>
            </a:xfrm>
            <a:custGeom>
              <a:avLst/>
              <a:gdLst>
                <a:gd name="T0" fmla="*/ 130 w 1740"/>
                <a:gd name="T1" fmla="*/ 104 h 1571"/>
                <a:gd name="T2" fmla="*/ 116 w 1740"/>
                <a:gd name="T3" fmla="*/ 120 h 1571"/>
                <a:gd name="T4" fmla="*/ 4 w 1740"/>
                <a:gd name="T5" fmla="*/ 5 h 1571"/>
                <a:gd name="T6" fmla="*/ 209 w 1740"/>
                <a:gd name="T7" fmla="*/ 175 h 1571"/>
                <a:gd name="T8" fmla="*/ 321 w 1740"/>
                <a:gd name="T9" fmla="*/ 290 h 1571"/>
                <a:gd name="T10" fmla="*/ 195 w 1740"/>
                <a:gd name="T11" fmla="*/ 191 h 1571"/>
                <a:gd name="T12" fmla="*/ 209 w 1740"/>
                <a:gd name="T13" fmla="*/ 175 h 1571"/>
                <a:gd name="T14" fmla="*/ 510 w 1740"/>
                <a:gd name="T15" fmla="*/ 447 h 1571"/>
                <a:gd name="T16" fmla="*/ 496 w 1740"/>
                <a:gd name="T17" fmla="*/ 462 h 1571"/>
                <a:gd name="T18" fmla="*/ 384 w 1740"/>
                <a:gd name="T19" fmla="*/ 347 h 1571"/>
                <a:gd name="T20" fmla="*/ 589 w 1740"/>
                <a:gd name="T21" fmla="*/ 518 h 1571"/>
                <a:gd name="T22" fmla="*/ 701 w 1740"/>
                <a:gd name="T23" fmla="*/ 633 h 1571"/>
                <a:gd name="T24" fmla="*/ 575 w 1740"/>
                <a:gd name="T25" fmla="*/ 534 h 1571"/>
                <a:gd name="T26" fmla="*/ 589 w 1740"/>
                <a:gd name="T27" fmla="*/ 518 h 1571"/>
                <a:gd name="T28" fmla="*/ 890 w 1740"/>
                <a:gd name="T29" fmla="*/ 789 h 1571"/>
                <a:gd name="T30" fmla="*/ 876 w 1740"/>
                <a:gd name="T31" fmla="*/ 805 h 1571"/>
                <a:gd name="T32" fmla="*/ 764 w 1740"/>
                <a:gd name="T33" fmla="*/ 690 h 1571"/>
                <a:gd name="T34" fmla="*/ 970 w 1740"/>
                <a:gd name="T35" fmla="*/ 861 h 1571"/>
                <a:gd name="T36" fmla="*/ 1081 w 1740"/>
                <a:gd name="T37" fmla="*/ 976 h 1571"/>
                <a:gd name="T38" fmla="*/ 955 w 1740"/>
                <a:gd name="T39" fmla="*/ 877 h 1571"/>
                <a:gd name="T40" fmla="*/ 970 w 1740"/>
                <a:gd name="T41" fmla="*/ 861 h 1571"/>
                <a:gd name="T42" fmla="*/ 1271 w 1740"/>
                <a:gd name="T43" fmla="*/ 1132 h 1571"/>
                <a:gd name="T44" fmla="*/ 1256 w 1740"/>
                <a:gd name="T45" fmla="*/ 1148 h 1571"/>
                <a:gd name="T46" fmla="*/ 1145 w 1740"/>
                <a:gd name="T47" fmla="*/ 1033 h 1571"/>
                <a:gd name="T48" fmla="*/ 1350 w 1740"/>
                <a:gd name="T49" fmla="*/ 1204 h 1571"/>
                <a:gd name="T50" fmla="*/ 1462 w 1740"/>
                <a:gd name="T51" fmla="*/ 1319 h 1571"/>
                <a:gd name="T52" fmla="*/ 1336 w 1740"/>
                <a:gd name="T53" fmla="*/ 1219 h 1571"/>
                <a:gd name="T54" fmla="*/ 1350 w 1740"/>
                <a:gd name="T55" fmla="*/ 1204 h 1571"/>
                <a:gd name="T56" fmla="*/ 1651 w 1740"/>
                <a:gd name="T57" fmla="*/ 1475 h 1571"/>
                <a:gd name="T58" fmla="*/ 1637 w 1740"/>
                <a:gd name="T59" fmla="*/ 1491 h 1571"/>
                <a:gd name="T60" fmla="*/ 1525 w 1740"/>
                <a:gd name="T61" fmla="*/ 1376 h 1571"/>
                <a:gd name="T62" fmla="*/ 1730 w 1740"/>
                <a:gd name="T63" fmla="*/ 1546 h 1571"/>
                <a:gd name="T64" fmla="*/ 1736 w 1740"/>
                <a:gd name="T65" fmla="*/ 1566 h 1571"/>
                <a:gd name="T66" fmla="*/ 1716 w 1740"/>
                <a:gd name="T67" fmla="*/ 1562 h 1571"/>
                <a:gd name="T68" fmla="*/ 1730 w 1740"/>
                <a:gd name="T69" fmla="*/ 1546 h 1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40" h="1571">
                  <a:moveTo>
                    <a:pt x="19" y="4"/>
                  </a:moveTo>
                  <a:lnTo>
                    <a:pt x="130" y="104"/>
                  </a:lnTo>
                  <a:cubicBezTo>
                    <a:pt x="134" y="108"/>
                    <a:pt x="135" y="114"/>
                    <a:pt x="131" y="119"/>
                  </a:cubicBezTo>
                  <a:cubicBezTo>
                    <a:pt x="127" y="123"/>
                    <a:pt x="120" y="124"/>
                    <a:pt x="116" y="120"/>
                  </a:cubicBezTo>
                  <a:lnTo>
                    <a:pt x="5" y="20"/>
                  </a:lnTo>
                  <a:cubicBezTo>
                    <a:pt x="0" y="16"/>
                    <a:pt x="0" y="9"/>
                    <a:pt x="4" y="5"/>
                  </a:cubicBezTo>
                  <a:cubicBezTo>
                    <a:pt x="8" y="0"/>
                    <a:pt x="15" y="0"/>
                    <a:pt x="19" y="4"/>
                  </a:cubicBezTo>
                  <a:close/>
                  <a:moveTo>
                    <a:pt x="209" y="175"/>
                  </a:moveTo>
                  <a:lnTo>
                    <a:pt x="320" y="275"/>
                  </a:lnTo>
                  <a:cubicBezTo>
                    <a:pt x="324" y="279"/>
                    <a:pt x="325" y="286"/>
                    <a:pt x="321" y="290"/>
                  </a:cubicBezTo>
                  <a:cubicBezTo>
                    <a:pt x="317" y="295"/>
                    <a:pt x="310" y="295"/>
                    <a:pt x="306" y="291"/>
                  </a:cubicBezTo>
                  <a:lnTo>
                    <a:pt x="195" y="191"/>
                  </a:lnTo>
                  <a:cubicBezTo>
                    <a:pt x="190" y="187"/>
                    <a:pt x="190" y="180"/>
                    <a:pt x="194" y="176"/>
                  </a:cubicBezTo>
                  <a:cubicBezTo>
                    <a:pt x="198" y="172"/>
                    <a:pt x="205" y="171"/>
                    <a:pt x="209" y="175"/>
                  </a:cubicBezTo>
                  <a:close/>
                  <a:moveTo>
                    <a:pt x="399" y="347"/>
                  </a:moveTo>
                  <a:lnTo>
                    <a:pt x="510" y="447"/>
                  </a:lnTo>
                  <a:cubicBezTo>
                    <a:pt x="515" y="451"/>
                    <a:pt x="515" y="457"/>
                    <a:pt x="511" y="462"/>
                  </a:cubicBezTo>
                  <a:cubicBezTo>
                    <a:pt x="507" y="466"/>
                    <a:pt x="500" y="466"/>
                    <a:pt x="496" y="462"/>
                  </a:cubicBezTo>
                  <a:lnTo>
                    <a:pt x="385" y="362"/>
                  </a:lnTo>
                  <a:cubicBezTo>
                    <a:pt x="381" y="359"/>
                    <a:pt x="380" y="352"/>
                    <a:pt x="384" y="347"/>
                  </a:cubicBezTo>
                  <a:cubicBezTo>
                    <a:pt x="388" y="343"/>
                    <a:pt x="395" y="343"/>
                    <a:pt x="399" y="347"/>
                  </a:cubicBezTo>
                  <a:close/>
                  <a:moveTo>
                    <a:pt x="589" y="518"/>
                  </a:moveTo>
                  <a:lnTo>
                    <a:pt x="700" y="618"/>
                  </a:lnTo>
                  <a:cubicBezTo>
                    <a:pt x="705" y="622"/>
                    <a:pt x="705" y="629"/>
                    <a:pt x="701" y="633"/>
                  </a:cubicBezTo>
                  <a:cubicBezTo>
                    <a:pt x="697" y="637"/>
                    <a:pt x="690" y="638"/>
                    <a:pt x="686" y="634"/>
                  </a:cubicBezTo>
                  <a:lnTo>
                    <a:pt x="575" y="534"/>
                  </a:lnTo>
                  <a:cubicBezTo>
                    <a:pt x="571" y="530"/>
                    <a:pt x="570" y="523"/>
                    <a:pt x="574" y="519"/>
                  </a:cubicBezTo>
                  <a:cubicBezTo>
                    <a:pt x="578" y="514"/>
                    <a:pt x="585" y="514"/>
                    <a:pt x="589" y="518"/>
                  </a:cubicBezTo>
                  <a:close/>
                  <a:moveTo>
                    <a:pt x="780" y="689"/>
                  </a:moveTo>
                  <a:lnTo>
                    <a:pt x="890" y="789"/>
                  </a:lnTo>
                  <a:cubicBezTo>
                    <a:pt x="895" y="793"/>
                    <a:pt x="895" y="800"/>
                    <a:pt x="891" y="804"/>
                  </a:cubicBezTo>
                  <a:cubicBezTo>
                    <a:pt x="887" y="809"/>
                    <a:pt x="881" y="809"/>
                    <a:pt x="876" y="805"/>
                  </a:cubicBezTo>
                  <a:lnTo>
                    <a:pt x="765" y="705"/>
                  </a:lnTo>
                  <a:cubicBezTo>
                    <a:pt x="761" y="701"/>
                    <a:pt x="761" y="695"/>
                    <a:pt x="764" y="690"/>
                  </a:cubicBezTo>
                  <a:cubicBezTo>
                    <a:pt x="768" y="686"/>
                    <a:pt x="775" y="685"/>
                    <a:pt x="780" y="689"/>
                  </a:cubicBezTo>
                  <a:close/>
                  <a:moveTo>
                    <a:pt x="970" y="861"/>
                  </a:moveTo>
                  <a:lnTo>
                    <a:pt x="1081" y="961"/>
                  </a:lnTo>
                  <a:cubicBezTo>
                    <a:pt x="1085" y="965"/>
                    <a:pt x="1085" y="972"/>
                    <a:pt x="1081" y="976"/>
                  </a:cubicBezTo>
                  <a:cubicBezTo>
                    <a:pt x="1077" y="980"/>
                    <a:pt x="1071" y="981"/>
                    <a:pt x="1066" y="977"/>
                  </a:cubicBezTo>
                  <a:lnTo>
                    <a:pt x="955" y="877"/>
                  </a:lnTo>
                  <a:cubicBezTo>
                    <a:pt x="951" y="873"/>
                    <a:pt x="951" y="866"/>
                    <a:pt x="955" y="862"/>
                  </a:cubicBezTo>
                  <a:cubicBezTo>
                    <a:pt x="959" y="857"/>
                    <a:pt x="965" y="857"/>
                    <a:pt x="970" y="861"/>
                  </a:cubicBezTo>
                  <a:close/>
                  <a:moveTo>
                    <a:pt x="1160" y="1032"/>
                  </a:moveTo>
                  <a:lnTo>
                    <a:pt x="1271" y="1132"/>
                  </a:lnTo>
                  <a:cubicBezTo>
                    <a:pt x="1275" y="1136"/>
                    <a:pt x="1275" y="1143"/>
                    <a:pt x="1272" y="1147"/>
                  </a:cubicBezTo>
                  <a:cubicBezTo>
                    <a:pt x="1268" y="1152"/>
                    <a:pt x="1261" y="1152"/>
                    <a:pt x="1256" y="1148"/>
                  </a:cubicBezTo>
                  <a:lnTo>
                    <a:pt x="1146" y="1048"/>
                  </a:lnTo>
                  <a:cubicBezTo>
                    <a:pt x="1141" y="1044"/>
                    <a:pt x="1141" y="1037"/>
                    <a:pt x="1145" y="1033"/>
                  </a:cubicBezTo>
                  <a:cubicBezTo>
                    <a:pt x="1149" y="1029"/>
                    <a:pt x="1155" y="1028"/>
                    <a:pt x="1160" y="1032"/>
                  </a:cubicBezTo>
                  <a:close/>
                  <a:moveTo>
                    <a:pt x="1350" y="1204"/>
                  </a:moveTo>
                  <a:lnTo>
                    <a:pt x="1461" y="1304"/>
                  </a:lnTo>
                  <a:cubicBezTo>
                    <a:pt x="1465" y="1308"/>
                    <a:pt x="1466" y="1314"/>
                    <a:pt x="1462" y="1319"/>
                  </a:cubicBezTo>
                  <a:cubicBezTo>
                    <a:pt x="1458" y="1323"/>
                    <a:pt x="1451" y="1323"/>
                    <a:pt x="1447" y="1319"/>
                  </a:cubicBezTo>
                  <a:lnTo>
                    <a:pt x="1336" y="1219"/>
                  </a:lnTo>
                  <a:cubicBezTo>
                    <a:pt x="1331" y="1216"/>
                    <a:pt x="1331" y="1209"/>
                    <a:pt x="1335" y="1204"/>
                  </a:cubicBezTo>
                  <a:cubicBezTo>
                    <a:pt x="1339" y="1200"/>
                    <a:pt x="1346" y="1200"/>
                    <a:pt x="1350" y="1204"/>
                  </a:cubicBezTo>
                  <a:close/>
                  <a:moveTo>
                    <a:pt x="1540" y="1375"/>
                  </a:moveTo>
                  <a:lnTo>
                    <a:pt x="1651" y="1475"/>
                  </a:lnTo>
                  <a:cubicBezTo>
                    <a:pt x="1655" y="1479"/>
                    <a:pt x="1656" y="1486"/>
                    <a:pt x="1652" y="1490"/>
                  </a:cubicBezTo>
                  <a:cubicBezTo>
                    <a:pt x="1648" y="1494"/>
                    <a:pt x="1641" y="1495"/>
                    <a:pt x="1637" y="1491"/>
                  </a:cubicBezTo>
                  <a:lnTo>
                    <a:pt x="1526" y="1391"/>
                  </a:lnTo>
                  <a:cubicBezTo>
                    <a:pt x="1521" y="1387"/>
                    <a:pt x="1521" y="1380"/>
                    <a:pt x="1525" y="1376"/>
                  </a:cubicBezTo>
                  <a:cubicBezTo>
                    <a:pt x="1529" y="1371"/>
                    <a:pt x="1536" y="1371"/>
                    <a:pt x="1540" y="1375"/>
                  </a:cubicBezTo>
                  <a:close/>
                  <a:moveTo>
                    <a:pt x="1730" y="1546"/>
                  </a:moveTo>
                  <a:lnTo>
                    <a:pt x="1736" y="1551"/>
                  </a:lnTo>
                  <a:cubicBezTo>
                    <a:pt x="1740" y="1555"/>
                    <a:pt x="1740" y="1562"/>
                    <a:pt x="1736" y="1566"/>
                  </a:cubicBezTo>
                  <a:cubicBezTo>
                    <a:pt x="1732" y="1571"/>
                    <a:pt x="1726" y="1571"/>
                    <a:pt x="1721" y="1567"/>
                  </a:cubicBezTo>
                  <a:lnTo>
                    <a:pt x="1716" y="1562"/>
                  </a:lnTo>
                  <a:cubicBezTo>
                    <a:pt x="1712" y="1558"/>
                    <a:pt x="1711" y="1552"/>
                    <a:pt x="1715" y="1547"/>
                  </a:cubicBezTo>
                  <a:cubicBezTo>
                    <a:pt x="1719" y="1543"/>
                    <a:pt x="1726" y="1543"/>
                    <a:pt x="1730" y="1546"/>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2" name="Freeform 245">
              <a:extLst>
                <a:ext uri="{FF2B5EF4-FFF2-40B4-BE49-F238E27FC236}">
                  <a16:creationId xmlns:a16="http://schemas.microsoft.com/office/drawing/2014/main" id="{05348B04-FB04-4AB3-A1AD-B9EEB1C30DEC}"/>
                </a:ext>
              </a:extLst>
            </p:cNvPr>
            <p:cNvSpPr>
              <a:spLocks/>
            </p:cNvSpPr>
            <p:nvPr/>
          </p:nvSpPr>
          <p:spPr bwMode="auto">
            <a:xfrm>
              <a:off x="2970" y="3685"/>
              <a:ext cx="46" cy="44"/>
            </a:xfrm>
            <a:custGeom>
              <a:avLst/>
              <a:gdLst>
                <a:gd name="T0" fmla="*/ 29 w 46"/>
                <a:gd name="T1" fmla="*/ 0 h 44"/>
                <a:gd name="T2" fmla="*/ 46 w 46"/>
                <a:gd name="T3" fmla="*/ 44 h 44"/>
                <a:gd name="T4" fmla="*/ 0 w 46"/>
                <a:gd name="T5" fmla="*/ 32 h 44"/>
                <a:gd name="T6" fmla="*/ 29 w 46"/>
                <a:gd name="T7" fmla="*/ 0 h 44"/>
              </a:gdLst>
              <a:ahLst/>
              <a:cxnLst>
                <a:cxn ang="0">
                  <a:pos x="T0" y="T1"/>
                </a:cxn>
                <a:cxn ang="0">
                  <a:pos x="T2" y="T3"/>
                </a:cxn>
                <a:cxn ang="0">
                  <a:pos x="T4" y="T5"/>
                </a:cxn>
                <a:cxn ang="0">
                  <a:pos x="T6" y="T7"/>
                </a:cxn>
              </a:cxnLst>
              <a:rect l="0" t="0" r="r" b="b"/>
              <a:pathLst>
                <a:path w="46" h="44">
                  <a:moveTo>
                    <a:pt x="29" y="0"/>
                  </a:moveTo>
                  <a:lnTo>
                    <a:pt x="46" y="44"/>
                  </a:lnTo>
                  <a:lnTo>
                    <a:pt x="0" y="32"/>
                  </a:lnTo>
                  <a:lnTo>
                    <a:pt x="29"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3" name="Freeform 246">
              <a:extLst>
                <a:ext uri="{FF2B5EF4-FFF2-40B4-BE49-F238E27FC236}">
                  <a16:creationId xmlns:a16="http://schemas.microsoft.com/office/drawing/2014/main" id="{AB6AA40F-4D19-419A-9268-CC516F13319D}"/>
                </a:ext>
              </a:extLst>
            </p:cNvPr>
            <p:cNvSpPr>
              <a:spLocks noEditPoints="1"/>
            </p:cNvSpPr>
            <p:nvPr/>
          </p:nvSpPr>
          <p:spPr bwMode="auto">
            <a:xfrm>
              <a:off x="2497" y="3261"/>
              <a:ext cx="642" cy="444"/>
            </a:xfrm>
            <a:custGeom>
              <a:avLst/>
              <a:gdLst>
                <a:gd name="T0" fmla="*/ 141 w 2256"/>
                <a:gd name="T1" fmla="*/ 88 h 1560"/>
                <a:gd name="T2" fmla="*/ 129 w 2256"/>
                <a:gd name="T3" fmla="*/ 105 h 1560"/>
                <a:gd name="T4" fmla="*/ 3 w 2256"/>
                <a:gd name="T5" fmla="*/ 6 h 1560"/>
                <a:gd name="T6" fmla="*/ 229 w 2256"/>
                <a:gd name="T7" fmla="*/ 148 h 1560"/>
                <a:gd name="T8" fmla="*/ 354 w 2256"/>
                <a:gd name="T9" fmla="*/ 248 h 1560"/>
                <a:gd name="T10" fmla="*/ 217 w 2256"/>
                <a:gd name="T11" fmla="*/ 166 h 1560"/>
                <a:gd name="T12" fmla="*/ 229 w 2256"/>
                <a:gd name="T13" fmla="*/ 148 h 1560"/>
                <a:gd name="T14" fmla="*/ 563 w 2256"/>
                <a:gd name="T15" fmla="*/ 378 h 1560"/>
                <a:gd name="T16" fmla="*/ 550 w 2256"/>
                <a:gd name="T17" fmla="*/ 395 h 1560"/>
                <a:gd name="T18" fmla="*/ 425 w 2256"/>
                <a:gd name="T19" fmla="*/ 296 h 1560"/>
                <a:gd name="T20" fmla="*/ 650 w 2256"/>
                <a:gd name="T21" fmla="*/ 438 h 1560"/>
                <a:gd name="T22" fmla="*/ 776 w 2256"/>
                <a:gd name="T23" fmla="*/ 538 h 1560"/>
                <a:gd name="T24" fmla="*/ 638 w 2256"/>
                <a:gd name="T25" fmla="*/ 456 h 1560"/>
                <a:gd name="T26" fmla="*/ 650 w 2256"/>
                <a:gd name="T27" fmla="*/ 438 h 1560"/>
                <a:gd name="T28" fmla="*/ 984 w 2256"/>
                <a:gd name="T29" fmla="*/ 668 h 1560"/>
                <a:gd name="T30" fmla="*/ 972 w 2256"/>
                <a:gd name="T31" fmla="*/ 686 h 1560"/>
                <a:gd name="T32" fmla="*/ 846 w 2256"/>
                <a:gd name="T33" fmla="*/ 586 h 1560"/>
                <a:gd name="T34" fmla="*/ 1072 w 2256"/>
                <a:gd name="T35" fmla="*/ 729 h 1560"/>
                <a:gd name="T36" fmla="*/ 1198 w 2256"/>
                <a:gd name="T37" fmla="*/ 828 h 1560"/>
                <a:gd name="T38" fmla="*/ 1060 w 2256"/>
                <a:gd name="T39" fmla="*/ 746 h 1560"/>
                <a:gd name="T40" fmla="*/ 1072 w 2256"/>
                <a:gd name="T41" fmla="*/ 729 h 1560"/>
                <a:gd name="T42" fmla="*/ 1406 w 2256"/>
                <a:gd name="T43" fmla="*/ 959 h 1560"/>
                <a:gd name="T44" fmla="*/ 1394 w 2256"/>
                <a:gd name="T45" fmla="*/ 976 h 1560"/>
                <a:gd name="T46" fmla="*/ 1268 w 2256"/>
                <a:gd name="T47" fmla="*/ 877 h 1560"/>
                <a:gd name="T48" fmla="*/ 1494 w 2256"/>
                <a:gd name="T49" fmla="*/ 1019 h 1560"/>
                <a:gd name="T50" fmla="*/ 1620 w 2256"/>
                <a:gd name="T51" fmla="*/ 1119 h 1560"/>
                <a:gd name="T52" fmla="*/ 1482 w 2256"/>
                <a:gd name="T53" fmla="*/ 1037 h 1560"/>
                <a:gd name="T54" fmla="*/ 1494 w 2256"/>
                <a:gd name="T55" fmla="*/ 1019 h 1560"/>
                <a:gd name="T56" fmla="*/ 1828 w 2256"/>
                <a:gd name="T57" fmla="*/ 1249 h 1560"/>
                <a:gd name="T58" fmla="*/ 1816 w 2256"/>
                <a:gd name="T59" fmla="*/ 1266 h 1560"/>
                <a:gd name="T60" fmla="*/ 1690 w 2256"/>
                <a:gd name="T61" fmla="*/ 1167 h 1560"/>
                <a:gd name="T62" fmla="*/ 1916 w 2256"/>
                <a:gd name="T63" fmla="*/ 1309 h 1560"/>
                <a:gd name="T64" fmla="*/ 2041 w 2256"/>
                <a:gd name="T65" fmla="*/ 1409 h 1560"/>
                <a:gd name="T66" fmla="*/ 1904 w 2256"/>
                <a:gd name="T67" fmla="*/ 1327 h 1560"/>
                <a:gd name="T68" fmla="*/ 1916 w 2256"/>
                <a:gd name="T69" fmla="*/ 1309 h 1560"/>
                <a:gd name="T70" fmla="*/ 2250 w 2256"/>
                <a:gd name="T71" fmla="*/ 1539 h 1560"/>
                <a:gd name="T72" fmla="*/ 2237 w 2256"/>
                <a:gd name="T73" fmla="*/ 1557 h 1560"/>
                <a:gd name="T74" fmla="*/ 2112 w 2256"/>
                <a:gd name="T75" fmla="*/ 1457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56" h="1560">
                  <a:moveTo>
                    <a:pt x="18" y="3"/>
                  </a:moveTo>
                  <a:lnTo>
                    <a:pt x="141" y="88"/>
                  </a:lnTo>
                  <a:cubicBezTo>
                    <a:pt x="146" y="91"/>
                    <a:pt x="147" y="98"/>
                    <a:pt x="144" y="102"/>
                  </a:cubicBezTo>
                  <a:cubicBezTo>
                    <a:pt x="140" y="107"/>
                    <a:pt x="134" y="109"/>
                    <a:pt x="129" y="105"/>
                  </a:cubicBezTo>
                  <a:lnTo>
                    <a:pt x="6" y="21"/>
                  </a:lnTo>
                  <a:cubicBezTo>
                    <a:pt x="1" y="17"/>
                    <a:pt x="0" y="11"/>
                    <a:pt x="3" y="6"/>
                  </a:cubicBezTo>
                  <a:cubicBezTo>
                    <a:pt x="6" y="1"/>
                    <a:pt x="13" y="0"/>
                    <a:pt x="18" y="3"/>
                  </a:cubicBezTo>
                  <a:close/>
                  <a:moveTo>
                    <a:pt x="229" y="148"/>
                  </a:moveTo>
                  <a:lnTo>
                    <a:pt x="352" y="233"/>
                  </a:lnTo>
                  <a:cubicBezTo>
                    <a:pt x="357" y="236"/>
                    <a:pt x="358" y="243"/>
                    <a:pt x="354" y="248"/>
                  </a:cubicBezTo>
                  <a:cubicBezTo>
                    <a:pt x="351" y="252"/>
                    <a:pt x="344" y="254"/>
                    <a:pt x="340" y="250"/>
                  </a:cubicBezTo>
                  <a:lnTo>
                    <a:pt x="217" y="166"/>
                  </a:lnTo>
                  <a:cubicBezTo>
                    <a:pt x="212" y="162"/>
                    <a:pt x="211" y="156"/>
                    <a:pt x="214" y="151"/>
                  </a:cubicBezTo>
                  <a:cubicBezTo>
                    <a:pt x="217" y="146"/>
                    <a:pt x="224" y="145"/>
                    <a:pt x="229" y="148"/>
                  </a:cubicBezTo>
                  <a:close/>
                  <a:moveTo>
                    <a:pt x="440" y="293"/>
                  </a:moveTo>
                  <a:lnTo>
                    <a:pt x="563" y="378"/>
                  </a:lnTo>
                  <a:cubicBezTo>
                    <a:pt x="567" y="381"/>
                    <a:pt x="569" y="388"/>
                    <a:pt x="565" y="393"/>
                  </a:cubicBezTo>
                  <a:cubicBezTo>
                    <a:pt x="562" y="398"/>
                    <a:pt x="555" y="399"/>
                    <a:pt x="550" y="395"/>
                  </a:cubicBezTo>
                  <a:lnTo>
                    <a:pt x="427" y="311"/>
                  </a:lnTo>
                  <a:cubicBezTo>
                    <a:pt x="423" y="307"/>
                    <a:pt x="421" y="301"/>
                    <a:pt x="425" y="296"/>
                  </a:cubicBezTo>
                  <a:cubicBezTo>
                    <a:pt x="428" y="291"/>
                    <a:pt x="435" y="290"/>
                    <a:pt x="440" y="293"/>
                  </a:cubicBezTo>
                  <a:close/>
                  <a:moveTo>
                    <a:pt x="650" y="438"/>
                  </a:moveTo>
                  <a:lnTo>
                    <a:pt x="773" y="523"/>
                  </a:lnTo>
                  <a:cubicBezTo>
                    <a:pt x="778" y="526"/>
                    <a:pt x="780" y="533"/>
                    <a:pt x="776" y="538"/>
                  </a:cubicBezTo>
                  <a:cubicBezTo>
                    <a:pt x="773" y="543"/>
                    <a:pt x="766" y="544"/>
                    <a:pt x="761" y="541"/>
                  </a:cubicBezTo>
                  <a:lnTo>
                    <a:pt x="638" y="456"/>
                  </a:lnTo>
                  <a:cubicBezTo>
                    <a:pt x="634" y="453"/>
                    <a:pt x="632" y="446"/>
                    <a:pt x="636" y="441"/>
                  </a:cubicBezTo>
                  <a:cubicBezTo>
                    <a:pt x="639" y="436"/>
                    <a:pt x="646" y="435"/>
                    <a:pt x="650" y="438"/>
                  </a:cubicBezTo>
                  <a:close/>
                  <a:moveTo>
                    <a:pt x="861" y="584"/>
                  </a:moveTo>
                  <a:lnTo>
                    <a:pt x="984" y="668"/>
                  </a:lnTo>
                  <a:cubicBezTo>
                    <a:pt x="989" y="672"/>
                    <a:pt x="990" y="678"/>
                    <a:pt x="987" y="683"/>
                  </a:cubicBezTo>
                  <a:cubicBezTo>
                    <a:pt x="984" y="688"/>
                    <a:pt x="977" y="689"/>
                    <a:pt x="972" y="686"/>
                  </a:cubicBezTo>
                  <a:lnTo>
                    <a:pt x="849" y="601"/>
                  </a:lnTo>
                  <a:cubicBezTo>
                    <a:pt x="844" y="598"/>
                    <a:pt x="843" y="591"/>
                    <a:pt x="846" y="586"/>
                  </a:cubicBezTo>
                  <a:cubicBezTo>
                    <a:pt x="850" y="581"/>
                    <a:pt x="856" y="580"/>
                    <a:pt x="861" y="584"/>
                  </a:cubicBezTo>
                  <a:close/>
                  <a:moveTo>
                    <a:pt x="1072" y="729"/>
                  </a:moveTo>
                  <a:lnTo>
                    <a:pt x="1195" y="813"/>
                  </a:lnTo>
                  <a:cubicBezTo>
                    <a:pt x="1200" y="817"/>
                    <a:pt x="1201" y="823"/>
                    <a:pt x="1198" y="828"/>
                  </a:cubicBezTo>
                  <a:cubicBezTo>
                    <a:pt x="1195" y="833"/>
                    <a:pt x="1188" y="834"/>
                    <a:pt x="1183" y="831"/>
                  </a:cubicBezTo>
                  <a:lnTo>
                    <a:pt x="1060" y="746"/>
                  </a:lnTo>
                  <a:cubicBezTo>
                    <a:pt x="1055" y="743"/>
                    <a:pt x="1054" y="736"/>
                    <a:pt x="1057" y="731"/>
                  </a:cubicBezTo>
                  <a:cubicBezTo>
                    <a:pt x="1061" y="727"/>
                    <a:pt x="1067" y="725"/>
                    <a:pt x="1072" y="729"/>
                  </a:cubicBezTo>
                  <a:close/>
                  <a:moveTo>
                    <a:pt x="1283" y="874"/>
                  </a:moveTo>
                  <a:lnTo>
                    <a:pt x="1406" y="959"/>
                  </a:lnTo>
                  <a:cubicBezTo>
                    <a:pt x="1411" y="962"/>
                    <a:pt x="1412" y="969"/>
                    <a:pt x="1409" y="973"/>
                  </a:cubicBezTo>
                  <a:cubicBezTo>
                    <a:pt x="1405" y="978"/>
                    <a:pt x="1399" y="979"/>
                    <a:pt x="1394" y="976"/>
                  </a:cubicBezTo>
                  <a:lnTo>
                    <a:pt x="1271" y="891"/>
                  </a:lnTo>
                  <a:cubicBezTo>
                    <a:pt x="1266" y="888"/>
                    <a:pt x="1265" y="881"/>
                    <a:pt x="1268" y="877"/>
                  </a:cubicBezTo>
                  <a:cubicBezTo>
                    <a:pt x="1272" y="872"/>
                    <a:pt x="1278" y="871"/>
                    <a:pt x="1283" y="874"/>
                  </a:cubicBezTo>
                  <a:close/>
                  <a:moveTo>
                    <a:pt x="1494" y="1019"/>
                  </a:moveTo>
                  <a:lnTo>
                    <a:pt x="1617" y="1104"/>
                  </a:lnTo>
                  <a:cubicBezTo>
                    <a:pt x="1622" y="1107"/>
                    <a:pt x="1623" y="1114"/>
                    <a:pt x="1620" y="1119"/>
                  </a:cubicBezTo>
                  <a:cubicBezTo>
                    <a:pt x="1616" y="1123"/>
                    <a:pt x="1610" y="1125"/>
                    <a:pt x="1605" y="1121"/>
                  </a:cubicBezTo>
                  <a:lnTo>
                    <a:pt x="1482" y="1037"/>
                  </a:lnTo>
                  <a:cubicBezTo>
                    <a:pt x="1477" y="1033"/>
                    <a:pt x="1476" y="1027"/>
                    <a:pt x="1479" y="1022"/>
                  </a:cubicBezTo>
                  <a:cubicBezTo>
                    <a:pt x="1482" y="1017"/>
                    <a:pt x="1489" y="1016"/>
                    <a:pt x="1494" y="1019"/>
                  </a:cubicBezTo>
                  <a:close/>
                  <a:moveTo>
                    <a:pt x="1705" y="1164"/>
                  </a:moveTo>
                  <a:lnTo>
                    <a:pt x="1828" y="1249"/>
                  </a:lnTo>
                  <a:cubicBezTo>
                    <a:pt x="1833" y="1252"/>
                    <a:pt x="1834" y="1259"/>
                    <a:pt x="1831" y="1264"/>
                  </a:cubicBezTo>
                  <a:cubicBezTo>
                    <a:pt x="1827" y="1269"/>
                    <a:pt x="1821" y="1270"/>
                    <a:pt x="1816" y="1266"/>
                  </a:cubicBezTo>
                  <a:lnTo>
                    <a:pt x="1693" y="1182"/>
                  </a:lnTo>
                  <a:cubicBezTo>
                    <a:pt x="1688" y="1178"/>
                    <a:pt x="1687" y="1172"/>
                    <a:pt x="1690" y="1167"/>
                  </a:cubicBezTo>
                  <a:cubicBezTo>
                    <a:pt x="1693" y="1162"/>
                    <a:pt x="1700" y="1161"/>
                    <a:pt x="1705" y="1164"/>
                  </a:cubicBezTo>
                  <a:close/>
                  <a:moveTo>
                    <a:pt x="1916" y="1309"/>
                  </a:moveTo>
                  <a:lnTo>
                    <a:pt x="2039" y="1394"/>
                  </a:lnTo>
                  <a:cubicBezTo>
                    <a:pt x="2044" y="1397"/>
                    <a:pt x="2045" y="1404"/>
                    <a:pt x="2041" y="1409"/>
                  </a:cubicBezTo>
                  <a:cubicBezTo>
                    <a:pt x="2038" y="1414"/>
                    <a:pt x="2031" y="1415"/>
                    <a:pt x="2027" y="1412"/>
                  </a:cubicBezTo>
                  <a:lnTo>
                    <a:pt x="1904" y="1327"/>
                  </a:lnTo>
                  <a:cubicBezTo>
                    <a:pt x="1899" y="1324"/>
                    <a:pt x="1898" y="1317"/>
                    <a:pt x="1901" y="1312"/>
                  </a:cubicBezTo>
                  <a:cubicBezTo>
                    <a:pt x="1904" y="1307"/>
                    <a:pt x="1911" y="1306"/>
                    <a:pt x="1916" y="1309"/>
                  </a:cubicBezTo>
                  <a:close/>
                  <a:moveTo>
                    <a:pt x="2127" y="1454"/>
                  </a:moveTo>
                  <a:lnTo>
                    <a:pt x="2250" y="1539"/>
                  </a:lnTo>
                  <a:cubicBezTo>
                    <a:pt x="2254" y="1542"/>
                    <a:pt x="2256" y="1549"/>
                    <a:pt x="2252" y="1554"/>
                  </a:cubicBezTo>
                  <a:cubicBezTo>
                    <a:pt x="2249" y="1559"/>
                    <a:pt x="2242" y="1560"/>
                    <a:pt x="2237" y="1557"/>
                  </a:cubicBezTo>
                  <a:lnTo>
                    <a:pt x="2114" y="1472"/>
                  </a:lnTo>
                  <a:cubicBezTo>
                    <a:pt x="2110" y="1469"/>
                    <a:pt x="2108" y="1462"/>
                    <a:pt x="2112" y="1457"/>
                  </a:cubicBezTo>
                  <a:cubicBezTo>
                    <a:pt x="2115" y="1452"/>
                    <a:pt x="2122" y="1451"/>
                    <a:pt x="2127" y="1454"/>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4" name="Freeform 247">
              <a:extLst>
                <a:ext uri="{FF2B5EF4-FFF2-40B4-BE49-F238E27FC236}">
                  <a16:creationId xmlns:a16="http://schemas.microsoft.com/office/drawing/2014/main" id="{918A49C0-D10F-4262-9F57-590B8C36C99A}"/>
                </a:ext>
              </a:extLst>
            </p:cNvPr>
            <p:cNvSpPr>
              <a:spLocks/>
            </p:cNvSpPr>
            <p:nvPr/>
          </p:nvSpPr>
          <p:spPr bwMode="auto">
            <a:xfrm>
              <a:off x="3129" y="3688"/>
              <a:ext cx="47" cy="41"/>
            </a:xfrm>
            <a:custGeom>
              <a:avLst/>
              <a:gdLst>
                <a:gd name="T0" fmla="*/ 24 w 47"/>
                <a:gd name="T1" fmla="*/ 0 h 41"/>
                <a:gd name="T2" fmla="*/ 47 w 47"/>
                <a:gd name="T3" fmla="*/ 41 h 41"/>
                <a:gd name="T4" fmla="*/ 0 w 47"/>
                <a:gd name="T5" fmla="*/ 35 h 41"/>
                <a:gd name="T6" fmla="*/ 24 w 47"/>
                <a:gd name="T7" fmla="*/ 0 h 41"/>
              </a:gdLst>
              <a:ahLst/>
              <a:cxnLst>
                <a:cxn ang="0">
                  <a:pos x="T0" y="T1"/>
                </a:cxn>
                <a:cxn ang="0">
                  <a:pos x="T2" y="T3"/>
                </a:cxn>
                <a:cxn ang="0">
                  <a:pos x="T4" y="T5"/>
                </a:cxn>
                <a:cxn ang="0">
                  <a:pos x="T6" y="T7"/>
                </a:cxn>
              </a:cxnLst>
              <a:rect l="0" t="0" r="r" b="b"/>
              <a:pathLst>
                <a:path w="47" h="41">
                  <a:moveTo>
                    <a:pt x="24" y="0"/>
                  </a:moveTo>
                  <a:lnTo>
                    <a:pt x="47" y="41"/>
                  </a:lnTo>
                  <a:lnTo>
                    <a:pt x="0" y="35"/>
                  </a:lnTo>
                  <a:lnTo>
                    <a:pt x="24"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272" name="Picture 248">
              <a:extLst>
                <a:ext uri="{FF2B5EF4-FFF2-40B4-BE49-F238E27FC236}">
                  <a16:creationId xmlns:a16="http://schemas.microsoft.com/office/drawing/2014/main" id="{10E23ECD-1BB6-4307-AF27-220B8F4CB052}"/>
                </a:ext>
              </a:extLst>
            </p:cNvPr>
            <p:cNvPicPr>
              <a:picLocks noChangeAspect="1" noChangeArrowheads="1"/>
            </p:cNvPicPr>
            <p:nvPr/>
          </p:nvPicPr>
          <p:blipFill>
            <a:blip r:embed="rId92">
              <a:extLst>
                <a:ext uri="{28A0092B-C50C-407E-A947-70E740481C1C}">
                  <a14:useLocalDpi xmlns:a14="http://schemas.microsoft.com/office/drawing/2010/main" val="0"/>
                </a:ext>
              </a:extLst>
            </a:blip>
            <a:srcRect/>
            <a:stretch>
              <a:fillRect/>
            </a:stretch>
          </p:blipFill>
          <p:spPr bwMode="auto">
            <a:xfrm>
              <a:off x="3317" y="2035"/>
              <a:ext cx="1692" cy="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3" name="Picture 249">
              <a:extLst>
                <a:ext uri="{FF2B5EF4-FFF2-40B4-BE49-F238E27FC236}">
                  <a16:creationId xmlns:a16="http://schemas.microsoft.com/office/drawing/2014/main" id="{31286EC0-ECAB-48FB-A4C0-E877DF47C08F}"/>
                </a:ext>
              </a:extLst>
            </p:cNvPr>
            <p:cNvPicPr>
              <a:picLocks noChangeAspect="1" noChangeArrowheads="1"/>
            </p:cNvPicPr>
            <p:nvPr/>
          </p:nvPicPr>
          <p:blipFill>
            <a:blip r:embed="rId93">
              <a:extLst>
                <a:ext uri="{28A0092B-C50C-407E-A947-70E740481C1C}">
                  <a14:useLocalDpi xmlns:a14="http://schemas.microsoft.com/office/drawing/2010/main" val="0"/>
                </a:ext>
              </a:extLst>
            </a:blip>
            <a:srcRect/>
            <a:stretch>
              <a:fillRect/>
            </a:stretch>
          </p:blipFill>
          <p:spPr bwMode="auto">
            <a:xfrm>
              <a:off x="3317" y="2035"/>
              <a:ext cx="1692" cy="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55" name="Rectangle 250">
              <a:extLst>
                <a:ext uri="{FF2B5EF4-FFF2-40B4-BE49-F238E27FC236}">
                  <a16:creationId xmlns:a16="http://schemas.microsoft.com/office/drawing/2014/main" id="{F1CF785D-AD10-4A99-97AF-8F912A8C8DDA}"/>
                </a:ext>
              </a:extLst>
            </p:cNvPr>
            <p:cNvSpPr>
              <a:spLocks noChangeArrowheads="1"/>
            </p:cNvSpPr>
            <p:nvPr/>
          </p:nvSpPr>
          <p:spPr bwMode="auto">
            <a:xfrm>
              <a:off x="3342" y="2049"/>
              <a:ext cx="1633" cy="21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6" name="Freeform 251">
              <a:extLst>
                <a:ext uri="{FF2B5EF4-FFF2-40B4-BE49-F238E27FC236}">
                  <a16:creationId xmlns:a16="http://schemas.microsoft.com/office/drawing/2014/main" id="{E6CFC229-9B4E-4D0B-8B57-B92CFB7DB535}"/>
                </a:ext>
              </a:extLst>
            </p:cNvPr>
            <p:cNvSpPr>
              <a:spLocks noEditPoints="1"/>
            </p:cNvSpPr>
            <p:nvPr/>
          </p:nvSpPr>
          <p:spPr bwMode="auto">
            <a:xfrm>
              <a:off x="3340" y="2046"/>
              <a:ext cx="1637" cy="2155"/>
            </a:xfrm>
            <a:custGeom>
              <a:avLst/>
              <a:gdLst>
                <a:gd name="T0" fmla="*/ 4 w 1637"/>
                <a:gd name="T1" fmla="*/ 149 h 2155"/>
                <a:gd name="T2" fmla="*/ 0 w 1637"/>
                <a:gd name="T3" fmla="*/ 221 h 2155"/>
                <a:gd name="T4" fmla="*/ 4 w 1637"/>
                <a:gd name="T5" fmla="*/ 385 h 2155"/>
                <a:gd name="T6" fmla="*/ 0 w 1637"/>
                <a:gd name="T7" fmla="*/ 531 h 2155"/>
                <a:gd name="T8" fmla="*/ 4 w 1637"/>
                <a:gd name="T9" fmla="*/ 604 h 2155"/>
                <a:gd name="T10" fmla="*/ 4 w 1637"/>
                <a:gd name="T11" fmla="*/ 804 h 2155"/>
                <a:gd name="T12" fmla="*/ 0 w 1637"/>
                <a:gd name="T13" fmla="*/ 877 h 2155"/>
                <a:gd name="T14" fmla="*/ 4 w 1637"/>
                <a:gd name="T15" fmla="*/ 1041 h 2155"/>
                <a:gd name="T16" fmla="*/ 0 w 1637"/>
                <a:gd name="T17" fmla="*/ 1187 h 2155"/>
                <a:gd name="T18" fmla="*/ 4 w 1637"/>
                <a:gd name="T19" fmla="*/ 1260 h 2155"/>
                <a:gd name="T20" fmla="*/ 4 w 1637"/>
                <a:gd name="T21" fmla="*/ 1460 h 2155"/>
                <a:gd name="T22" fmla="*/ 0 w 1637"/>
                <a:gd name="T23" fmla="*/ 1534 h 2155"/>
                <a:gd name="T24" fmla="*/ 4 w 1637"/>
                <a:gd name="T25" fmla="*/ 1697 h 2155"/>
                <a:gd name="T26" fmla="*/ 0 w 1637"/>
                <a:gd name="T27" fmla="*/ 1843 h 2155"/>
                <a:gd name="T28" fmla="*/ 4 w 1637"/>
                <a:gd name="T29" fmla="*/ 1916 h 2155"/>
                <a:gd name="T30" fmla="*/ 4 w 1637"/>
                <a:gd name="T31" fmla="*/ 2117 h 2155"/>
                <a:gd name="T32" fmla="*/ 38 w 1637"/>
                <a:gd name="T33" fmla="*/ 2151 h 2155"/>
                <a:gd name="T34" fmla="*/ 184 w 1637"/>
                <a:gd name="T35" fmla="*/ 2155 h 2155"/>
                <a:gd name="T36" fmla="*/ 257 w 1637"/>
                <a:gd name="T37" fmla="*/ 2151 h 2155"/>
                <a:gd name="T38" fmla="*/ 457 w 1637"/>
                <a:gd name="T39" fmla="*/ 2151 h 2155"/>
                <a:gd name="T40" fmla="*/ 530 w 1637"/>
                <a:gd name="T41" fmla="*/ 2155 h 2155"/>
                <a:gd name="T42" fmla="*/ 694 w 1637"/>
                <a:gd name="T43" fmla="*/ 2151 h 2155"/>
                <a:gd name="T44" fmla="*/ 840 w 1637"/>
                <a:gd name="T45" fmla="*/ 2155 h 2155"/>
                <a:gd name="T46" fmla="*/ 912 w 1637"/>
                <a:gd name="T47" fmla="*/ 2151 h 2155"/>
                <a:gd name="T48" fmla="*/ 1113 w 1637"/>
                <a:gd name="T49" fmla="*/ 2151 h 2155"/>
                <a:gd name="T50" fmla="*/ 1186 w 1637"/>
                <a:gd name="T51" fmla="*/ 2155 h 2155"/>
                <a:gd name="T52" fmla="*/ 1350 w 1637"/>
                <a:gd name="T53" fmla="*/ 2151 h 2155"/>
                <a:gd name="T54" fmla="*/ 1495 w 1637"/>
                <a:gd name="T55" fmla="*/ 2155 h 2155"/>
                <a:gd name="T56" fmla="*/ 1568 w 1637"/>
                <a:gd name="T57" fmla="*/ 2151 h 2155"/>
                <a:gd name="T58" fmla="*/ 1637 w 1637"/>
                <a:gd name="T59" fmla="*/ 2110 h 2155"/>
                <a:gd name="T60" fmla="*/ 1632 w 1637"/>
                <a:gd name="T61" fmla="*/ 1946 h 2155"/>
                <a:gd name="T62" fmla="*/ 1637 w 1637"/>
                <a:gd name="T63" fmla="*/ 1801 h 2155"/>
                <a:gd name="T64" fmla="*/ 1632 w 1637"/>
                <a:gd name="T65" fmla="*/ 1728 h 2155"/>
                <a:gd name="T66" fmla="*/ 1632 w 1637"/>
                <a:gd name="T67" fmla="*/ 1527 h 2155"/>
                <a:gd name="T68" fmla="*/ 1637 w 1637"/>
                <a:gd name="T69" fmla="*/ 1454 h 2155"/>
                <a:gd name="T70" fmla="*/ 1632 w 1637"/>
                <a:gd name="T71" fmla="*/ 1290 h 2155"/>
                <a:gd name="T72" fmla="*/ 1637 w 1637"/>
                <a:gd name="T73" fmla="*/ 1144 h 2155"/>
                <a:gd name="T74" fmla="*/ 1632 w 1637"/>
                <a:gd name="T75" fmla="*/ 1072 h 2155"/>
                <a:gd name="T76" fmla="*/ 1632 w 1637"/>
                <a:gd name="T77" fmla="*/ 871 h 2155"/>
                <a:gd name="T78" fmla="*/ 1637 w 1637"/>
                <a:gd name="T79" fmla="*/ 798 h 2155"/>
                <a:gd name="T80" fmla="*/ 1632 w 1637"/>
                <a:gd name="T81" fmla="*/ 634 h 2155"/>
                <a:gd name="T82" fmla="*/ 1637 w 1637"/>
                <a:gd name="T83" fmla="*/ 488 h 2155"/>
                <a:gd name="T84" fmla="*/ 1632 w 1637"/>
                <a:gd name="T85" fmla="*/ 416 h 2155"/>
                <a:gd name="T86" fmla="*/ 1632 w 1637"/>
                <a:gd name="T87" fmla="*/ 215 h 2155"/>
                <a:gd name="T88" fmla="*/ 1637 w 1637"/>
                <a:gd name="T89" fmla="*/ 142 h 2155"/>
                <a:gd name="T90" fmla="*/ 1637 w 1637"/>
                <a:gd name="T91" fmla="*/ 0 h 2155"/>
                <a:gd name="T92" fmla="*/ 1556 w 1637"/>
                <a:gd name="T93" fmla="*/ 5 h 2155"/>
                <a:gd name="T94" fmla="*/ 1356 w 1637"/>
                <a:gd name="T95" fmla="*/ 5 h 2155"/>
                <a:gd name="T96" fmla="*/ 1283 w 1637"/>
                <a:gd name="T97" fmla="*/ 0 h 2155"/>
                <a:gd name="T98" fmla="*/ 1119 w 1637"/>
                <a:gd name="T99" fmla="*/ 5 h 2155"/>
                <a:gd name="T100" fmla="*/ 973 w 1637"/>
                <a:gd name="T101" fmla="*/ 0 h 2155"/>
                <a:gd name="T102" fmla="*/ 900 w 1637"/>
                <a:gd name="T103" fmla="*/ 5 h 2155"/>
                <a:gd name="T104" fmla="*/ 700 w 1637"/>
                <a:gd name="T105" fmla="*/ 5 h 2155"/>
                <a:gd name="T106" fmla="*/ 627 w 1637"/>
                <a:gd name="T107" fmla="*/ 0 h 2155"/>
                <a:gd name="T108" fmla="*/ 463 w 1637"/>
                <a:gd name="T109" fmla="*/ 5 h 2155"/>
                <a:gd name="T110" fmla="*/ 317 w 1637"/>
                <a:gd name="T111" fmla="*/ 0 h 2155"/>
                <a:gd name="T112" fmla="*/ 245 w 1637"/>
                <a:gd name="T113" fmla="*/ 5 h 2155"/>
                <a:gd name="T114" fmla="*/ 44 w 1637"/>
                <a:gd name="T115" fmla="*/ 5 h 2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7" h="2155">
                  <a:moveTo>
                    <a:pt x="4" y="3"/>
                  </a:moveTo>
                  <a:lnTo>
                    <a:pt x="4" y="39"/>
                  </a:lnTo>
                  <a:lnTo>
                    <a:pt x="0" y="39"/>
                  </a:lnTo>
                  <a:lnTo>
                    <a:pt x="0" y="3"/>
                  </a:lnTo>
                  <a:lnTo>
                    <a:pt x="4" y="3"/>
                  </a:lnTo>
                  <a:close/>
                  <a:moveTo>
                    <a:pt x="4" y="57"/>
                  </a:moveTo>
                  <a:lnTo>
                    <a:pt x="4" y="94"/>
                  </a:lnTo>
                  <a:lnTo>
                    <a:pt x="0" y="94"/>
                  </a:lnTo>
                  <a:lnTo>
                    <a:pt x="0" y="57"/>
                  </a:lnTo>
                  <a:lnTo>
                    <a:pt x="4" y="57"/>
                  </a:lnTo>
                  <a:close/>
                  <a:moveTo>
                    <a:pt x="4" y="112"/>
                  </a:moveTo>
                  <a:lnTo>
                    <a:pt x="4" y="149"/>
                  </a:lnTo>
                  <a:lnTo>
                    <a:pt x="0" y="149"/>
                  </a:lnTo>
                  <a:lnTo>
                    <a:pt x="0" y="112"/>
                  </a:lnTo>
                  <a:lnTo>
                    <a:pt x="4" y="112"/>
                  </a:lnTo>
                  <a:close/>
                  <a:moveTo>
                    <a:pt x="4" y="167"/>
                  </a:moveTo>
                  <a:lnTo>
                    <a:pt x="4" y="203"/>
                  </a:lnTo>
                  <a:lnTo>
                    <a:pt x="0" y="203"/>
                  </a:lnTo>
                  <a:lnTo>
                    <a:pt x="0" y="167"/>
                  </a:lnTo>
                  <a:lnTo>
                    <a:pt x="4" y="167"/>
                  </a:lnTo>
                  <a:close/>
                  <a:moveTo>
                    <a:pt x="4" y="221"/>
                  </a:moveTo>
                  <a:lnTo>
                    <a:pt x="4" y="258"/>
                  </a:lnTo>
                  <a:lnTo>
                    <a:pt x="0" y="258"/>
                  </a:lnTo>
                  <a:lnTo>
                    <a:pt x="0" y="221"/>
                  </a:lnTo>
                  <a:lnTo>
                    <a:pt x="4" y="221"/>
                  </a:lnTo>
                  <a:close/>
                  <a:moveTo>
                    <a:pt x="4" y="276"/>
                  </a:moveTo>
                  <a:lnTo>
                    <a:pt x="4" y="312"/>
                  </a:lnTo>
                  <a:lnTo>
                    <a:pt x="0" y="312"/>
                  </a:lnTo>
                  <a:lnTo>
                    <a:pt x="0" y="276"/>
                  </a:lnTo>
                  <a:lnTo>
                    <a:pt x="4" y="276"/>
                  </a:lnTo>
                  <a:close/>
                  <a:moveTo>
                    <a:pt x="4" y="331"/>
                  </a:moveTo>
                  <a:lnTo>
                    <a:pt x="4" y="367"/>
                  </a:lnTo>
                  <a:lnTo>
                    <a:pt x="0" y="367"/>
                  </a:lnTo>
                  <a:lnTo>
                    <a:pt x="0" y="331"/>
                  </a:lnTo>
                  <a:lnTo>
                    <a:pt x="4" y="331"/>
                  </a:lnTo>
                  <a:close/>
                  <a:moveTo>
                    <a:pt x="4" y="385"/>
                  </a:moveTo>
                  <a:lnTo>
                    <a:pt x="4" y="422"/>
                  </a:lnTo>
                  <a:lnTo>
                    <a:pt x="0" y="422"/>
                  </a:lnTo>
                  <a:lnTo>
                    <a:pt x="0" y="385"/>
                  </a:lnTo>
                  <a:lnTo>
                    <a:pt x="4" y="385"/>
                  </a:lnTo>
                  <a:close/>
                  <a:moveTo>
                    <a:pt x="4" y="440"/>
                  </a:moveTo>
                  <a:lnTo>
                    <a:pt x="4" y="476"/>
                  </a:lnTo>
                  <a:lnTo>
                    <a:pt x="0" y="476"/>
                  </a:lnTo>
                  <a:lnTo>
                    <a:pt x="0" y="440"/>
                  </a:lnTo>
                  <a:lnTo>
                    <a:pt x="4" y="440"/>
                  </a:lnTo>
                  <a:close/>
                  <a:moveTo>
                    <a:pt x="4" y="495"/>
                  </a:moveTo>
                  <a:lnTo>
                    <a:pt x="4" y="531"/>
                  </a:lnTo>
                  <a:lnTo>
                    <a:pt x="0" y="531"/>
                  </a:lnTo>
                  <a:lnTo>
                    <a:pt x="0" y="495"/>
                  </a:lnTo>
                  <a:lnTo>
                    <a:pt x="4" y="495"/>
                  </a:lnTo>
                  <a:close/>
                  <a:moveTo>
                    <a:pt x="4" y="549"/>
                  </a:moveTo>
                  <a:lnTo>
                    <a:pt x="4" y="586"/>
                  </a:lnTo>
                  <a:lnTo>
                    <a:pt x="0" y="586"/>
                  </a:lnTo>
                  <a:lnTo>
                    <a:pt x="0" y="549"/>
                  </a:lnTo>
                  <a:lnTo>
                    <a:pt x="4" y="549"/>
                  </a:lnTo>
                  <a:close/>
                  <a:moveTo>
                    <a:pt x="4" y="604"/>
                  </a:moveTo>
                  <a:lnTo>
                    <a:pt x="4" y="640"/>
                  </a:lnTo>
                  <a:lnTo>
                    <a:pt x="0" y="640"/>
                  </a:lnTo>
                  <a:lnTo>
                    <a:pt x="0" y="604"/>
                  </a:lnTo>
                  <a:lnTo>
                    <a:pt x="4" y="604"/>
                  </a:lnTo>
                  <a:close/>
                  <a:moveTo>
                    <a:pt x="4" y="659"/>
                  </a:moveTo>
                  <a:lnTo>
                    <a:pt x="4" y="695"/>
                  </a:lnTo>
                  <a:lnTo>
                    <a:pt x="0" y="695"/>
                  </a:lnTo>
                  <a:lnTo>
                    <a:pt x="0" y="659"/>
                  </a:lnTo>
                  <a:lnTo>
                    <a:pt x="4" y="659"/>
                  </a:lnTo>
                  <a:close/>
                  <a:moveTo>
                    <a:pt x="4" y="713"/>
                  </a:moveTo>
                  <a:lnTo>
                    <a:pt x="4" y="750"/>
                  </a:lnTo>
                  <a:lnTo>
                    <a:pt x="0" y="750"/>
                  </a:lnTo>
                  <a:lnTo>
                    <a:pt x="0" y="713"/>
                  </a:lnTo>
                  <a:lnTo>
                    <a:pt x="4" y="713"/>
                  </a:lnTo>
                  <a:close/>
                  <a:moveTo>
                    <a:pt x="4" y="768"/>
                  </a:moveTo>
                  <a:lnTo>
                    <a:pt x="4" y="804"/>
                  </a:lnTo>
                  <a:lnTo>
                    <a:pt x="0" y="804"/>
                  </a:lnTo>
                  <a:lnTo>
                    <a:pt x="0" y="768"/>
                  </a:lnTo>
                  <a:lnTo>
                    <a:pt x="4" y="768"/>
                  </a:lnTo>
                  <a:close/>
                  <a:moveTo>
                    <a:pt x="4" y="823"/>
                  </a:moveTo>
                  <a:lnTo>
                    <a:pt x="4" y="859"/>
                  </a:lnTo>
                  <a:lnTo>
                    <a:pt x="0" y="859"/>
                  </a:lnTo>
                  <a:lnTo>
                    <a:pt x="0" y="823"/>
                  </a:lnTo>
                  <a:lnTo>
                    <a:pt x="4" y="823"/>
                  </a:lnTo>
                  <a:close/>
                  <a:moveTo>
                    <a:pt x="4" y="877"/>
                  </a:moveTo>
                  <a:lnTo>
                    <a:pt x="4" y="914"/>
                  </a:lnTo>
                  <a:lnTo>
                    <a:pt x="0" y="914"/>
                  </a:lnTo>
                  <a:lnTo>
                    <a:pt x="0" y="877"/>
                  </a:lnTo>
                  <a:lnTo>
                    <a:pt x="4" y="877"/>
                  </a:lnTo>
                  <a:close/>
                  <a:moveTo>
                    <a:pt x="4" y="932"/>
                  </a:moveTo>
                  <a:lnTo>
                    <a:pt x="4" y="969"/>
                  </a:lnTo>
                  <a:lnTo>
                    <a:pt x="0" y="969"/>
                  </a:lnTo>
                  <a:lnTo>
                    <a:pt x="0" y="932"/>
                  </a:lnTo>
                  <a:lnTo>
                    <a:pt x="4" y="932"/>
                  </a:lnTo>
                  <a:close/>
                  <a:moveTo>
                    <a:pt x="4" y="987"/>
                  </a:moveTo>
                  <a:lnTo>
                    <a:pt x="4" y="1023"/>
                  </a:lnTo>
                  <a:lnTo>
                    <a:pt x="0" y="1023"/>
                  </a:lnTo>
                  <a:lnTo>
                    <a:pt x="0" y="987"/>
                  </a:lnTo>
                  <a:lnTo>
                    <a:pt x="4" y="987"/>
                  </a:lnTo>
                  <a:close/>
                  <a:moveTo>
                    <a:pt x="4" y="1041"/>
                  </a:moveTo>
                  <a:lnTo>
                    <a:pt x="4" y="1078"/>
                  </a:lnTo>
                  <a:lnTo>
                    <a:pt x="0" y="1078"/>
                  </a:lnTo>
                  <a:lnTo>
                    <a:pt x="0" y="1041"/>
                  </a:lnTo>
                  <a:lnTo>
                    <a:pt x="4" y="1041"/>
                  </a:lnTo>
                  <a:close/>
                  <a:moveTo>
                    <a:pt x="4" y="1096"/>
                  </a:moveTo>
                  <a:lnTo>
                    <a:pt x="4" y="1132"/>
                  </a:lnTo>
                  <a:lnTo>
                    <a:pt x="0" y="1132"/>
                  </a:lnTo>
                  <a:lnTo>
                    <a:pt x="0" y="1096"/>
                  </a:lnTo>
                  <a:lnTo>
                    <a:pt x="4" y="1096"/>
                  </a:lnTo>
                  <a:close/>
                  <a:moveTo>
                    <a:pt x="4" y="1151"/>
                  </a:moveTo>
                  <a:lnTo>
                    <a:pt x="4" y="1187"/>
                  </a:lnTo>
                  <a:lnTo>
                    <a:pt x="0" y="1187"/>
                  </a:lnTo>
                  <a:lnTo>
                    <a:pt x="0" y="1151"/>
                  </a:lnTo>
                  <a:lnTo>
                    <a:pt x="4" y="1151"/>
                  </a:lnTo>
                  <a:close/>
                  <a:moveTo>
                    <a:pt x="4" y="1205"/>
                  </a:moveTo>
                  <a:lnTo>
                    <a:pt x="4" y="1242"/>
                  </a:lnTo>
                  <a:lnTo>
                    <a:pt x="0" y="1242"/>
                  </a:lnTo>
                  <a:lnTo>
                    <a:pt x="0" y="1205"/>
                  </a:lnTo>
                  <a:lnTo>
                    <a:pt x="4" y="1205"/>
                  </a:lnTo>
                  <a:close/>
                  <a:moveTo>
                    <a:pt x="4" y="1260"/>
                  </a:moveTo>
                  <a:lnTo>
                    <a:pt x="4" y="1297"/>
                  </a:lnTo>
                  <a:lnTo>
                    <a:pt x="0" y="1297"/>
                  </a:lnTo>
                  <a:lnTo>
                    <a:pt x="0" y="1260"/>
                  </a:lnTo>
                  <a:lnTo>
                    <a:pt x="4" y="1260"/>
                  </a:lnTo>
                  <a:close/>
                  <a:moveTo>
                    <a:pt x="4" y="1315"/>
                  </a:moveTo>
                  <a:lnTo>
                    <a:pt x="4" y="1351"/>
                  </a:lnTo>
                  <a:lnTo>
                    <a:pt x="0" y="1351"/>
                  </a:lnTo>
                  <a:lnTo>
                    <a:pt x="0" y="1315"/>
                  </a:lnTo>
                  <a:lnTo>
                    <a:pt x="4" y="1315"/>
                  </a:lnTo>
                  <a:close/>
                  <a:moveTo>
                    <a:pt x="4" y="1369"/>
                  </a:moveTo>
                  <a:lnTo>
                    <a:pt x="4" y="1406"/>
                  </a:lnTo>
                  <a:lnTo>
                    <a:pt x="0" y="1406"/>
                  </a:lnTo>
                  <a:lnTo>
                    <a:pt x="0" y="1369"/>
                  </a:lnTo>
                  <a:lnTo>
                    <a:pt x="4" y="1369"/>
                  </a:lnTo>
                  <a:close/>
                  <a:moveTo>
                    <a:pt x="4" y="1424"/>
                  </a:moveTo>
                  <a:lnTo>
                    <a:pt x="4" y="1460"/>
                  </a:lnTo>
                  <a:lnTo>
                    <a:pt x="0" y="1460"/>
                  </a:lnTo>
                  <a:lnTo>
                    <a:pt x="0" y="1424"/>
                  </a:lnTo>
                  <a:lnTo>
                    <a:pt x="4" y="1424"/>
                  </a:lnTo>
                  <a:close/>
                  <a:moveTo>
                    <a:pt x="4" y="1479"/>
                  </a:moveTo>
                  <a:lnTo>
                    <a:pt x="4" y="1515"/>
                  </a:lnTo>
                  <a:lnTo>
                    <a:pt x="0" y="1515"/>
                  </a:lnTo>
                  <a:lnTo>
                    <a:pt x="0" y="1479"/>
                  </a:lnTo>
                  <a:lnTo>
                    <a:pt x="4" y="1479"/>
                  </a:lnTo>
                  <a:close/>
                  <a:moveTo>
                    <a:pt x="4" y="1534"/>
                  </a:moveTo>
                  <a:lnTo>
                    <a:pt x="4" y="1570"/>
                  </a:lnTo>
                  <a:lnTo>
                    <a:pt x="0" y="1570"/>
                  </a:lnTo>
                  <a:lnTo>
                    <a:pt x="0" y="1534"/>
                  </a:lnTo>
                  <a:lnTo>
                    <a:pt x="4" y="1534"/>
                  </a:lnTo>
                  <a:close/>
                  <a:moveTo>
                    <a:pt x="4" y="1588"/>
                  </a:moveTo>
                  <a:lnTo>
                    <a:pt x="4" y="1625"/>
                  </a:lnTo>
                  <a:lnTo>
                    <a:pt x="0" y="1625"/>
                  </a:lnTo>
                  <a:lnTo>
                    <a:pt x="0" y="1588"/>
                  </a:lnTo>
                  <a:lnTo>
                    <a:pt x="4" y="1588"/>
                  </a:lnTo>
                  <a:close/>
                  <a:moveTo>
                    <a:pt x="4" y="1643"/>
                  </a:moveTo>
                  <a:lnTo>
                    <a:pt x="4" y="1679"/>
                  </a:lnTo>
                  <a:lnTo>
                    <a:pt x="0" y="1679"/>
                  </a:lnTo>
                  <a:lnTo>
                    <a:pt x="0" y="1643"/>
                  </a:lnTo>
                  <a:lnTo>
                    <a:pt x="4" y="1643"/>
                  </a:lnTo>
                  <a:close/>
                  <a:moveTo>
                    <a:pt x="4" y="1697"/>
                  </a:moveTo>
                  <a:lnTo>
                    <a:pt x="4" y="1734"/>
                  </a:lnTo>
                  <a:lnTo>
                    <a:pt x="0" y="1734"/>
                  </a:lnTo>
                  <a:lnTo>
                    <a:pt x="0" y="1697"/>
                  </a:lnTo>
                  <a:lnTo>
                    <a:pt x="4" y="1697"/>
                  </a:lnTo>
                  <a:close/>
                  <a:moveTo>
                    <a:pt x="4" y="1752"/>
                  </a:moveTo>
                  <a:lnTo>
                    <a:pt x="4" y="1788"/>
                  </a:lnTo>
                  <a:lnTo>
                    <a:pt x="0" y="1788"/>
                  </a:lnTo>
                  <a:lnTo>
                    <a:pt x="0" y="1752"/>
                  </a:lnTo>
                  <a:lnTo>
                    <a:pt x="4" y="1752"/>
                  </a:lnTo>
                  <a:close/>
                  <a:moveTo>
                    <a:pt x="4" y="1807"/>
                  </a:moveTo>
                  <a:lnTo>
                    <a:pt x="4" y="1843"/>
                  </a:lnTo>
                  <a:lnTo>
                    <a:pt x="0" y="1843"/>
                  </a:lnTo>
                  <a:lnTo>
                    <a:pt x="0" y="1807"/>
                  </a:lnTo>
                  <a:lnTo>
                    <a:pt x="4" y="1807"/>
                  </a:lnTo>
                  <a:close/>
                  <a:moveTo>
                    <a:pt x="4" y="1862"/>
                  </a:moveTo>
                  <a:lnTo>
                    <a:pt x="4" y="1898"/>
                  </a:lnTo>
                  <a:lnTo>
                    <a:pt x="0" y="1898"/>
                  </a:lnTo>
                  <a:lnTo>
                    <a:pt x="0" y="1862"/>
                  </a:lnTo>
                  <a:lnTo>
                    <a:pt x="4" y="1862"/>
                  </a:lnTo>
                  <a:close/>
                  <a:moveTo>
                    <a:pt x="4" y="1916"/>
                  </a:moveTo>
                  <a:lnTo>
                    <a:pt x="4" y="1953"/>
                  </a:lnTo>
                  <a:lnTo>
                    <a:pt x="0" y="1953"/>
                  </a:lnTo>
                  <a:lnTo>
                    <a:pt x="0" y="1916"/>
                  </a:lnTo>
                  <a:lnTo>
                    <a:pt x="4" y="1916"/>
                  </a:lnTo>
                  <a:close/>
                  <a:moveTo>
                    <a:pt x="4" y="1971"/>
                  </a:moveTo>
                  <a:lnTo>
                    <a:pt x="4" y="2007"/>
                  </a:lnTo>
                  <a:lnTo>
                    <a:pt x="0" y="2007"/>
                  </a:lnTo>
                  <a:lnTo>
                    <a:pt x="0" y="1971"/>
                  </a:lnTo>
                  <a:lnTo>
                    <a:pt x="4" y="1971"/>
                  </a:lnTo>
                  <a:close/>
                  <a:moveTo>
                    <a:pt x="4" y="2025"/>
                  </a:moveTo>
                  <a:lnTo>
                    <a:pt x="4" y="2062"/>
                  </a:lnTo>
                  <a:lnTo>
                    <a:pt x="0" y="2062"/>
                  </a:lnTo>
                  <a:lnTo>
                    <a:pt x="0" y="2025"/>
                  </a:lnTo>
                  <a:lnTo>
                    <a:pt x="4" y="2025"/>
                  </a:lnTo>
                  <a:close/>
                  <a:moveTo>
                    <a:pt x="4" y="2080"/>
                  </a:moveTo>
                  <a:lnTo>
                    <a:pt x="4" y="2117"/>
                  </a:lnTo>
                  <a:lnTo>
                    <a:pt x="0" y="2117"/>
                  </a:lnTo>
                  <a:lnTo>
                    <a:pt x="0" y="2080"/>
                  </a:lnTo>
                  <a:lnTo>
                    <a:pt x="4" y="2080"/>
                  </a:lnTo>
                  <a:close/>
                  <a:moveTo>
                    <a:pt x="4" y="2135"/>
                  </a:moveTo>
                  <a:lnTo>
                    <a:pt x="4" y="2153"/>
                  </a:lnTo>
                  <a:lnTo>
                    <a:pt x="2" y="2151"/>
                  </a:lnTo>
                  <a:lnTo>
                    <a:pt x="20" y="2151"/>
                  </a:lnTo>
                  <a:lnTo>
                    <a:pt x="20" y="2155"/>
                  </a:lnTo>
                  <a:lnTo>
                    <a:pt x="0" y="2155"/>
                  </a:lnTo>
                  <a:lnTo>
                    <a:pt x="0" y="2135"/>
                  </a:lnTo>
                  <a:lnTo>
                    <a:pt x="4" y="2135"/>
                  </a:lnTo>
                  <a:close/>
                  <a:moveTo>
                    <a:pt x="38" y="2151"/>
                  </a:moveTo>
                  <a:lnTo>
                    <a:pt x="75" y="2151"/>
                  </a:lnTo>
                  <a:lnTo>
                    <a:pt x="75" y="2155"/>
                  </a:lnTo>
                  <a:lnTo>
                    <a:pt x="38" y="2155"/>
                  </a:lnTo>
                  <a:lnTo>
                    <a:pt x="38" y="2151"/>
                  </a:lnTo>
                  <a:close/>
                  <a:moveTo>
                    <a:pt x="93" y="2151"/>
                  </a:moveTo>
                  <a:lnTo>
                    <a:pt x="130" y="2151"/>
                  </a:lnTo>
                  <a:lnTo>
                    <a:pt x="130" y="2155"/>
                  </a:lnTo>
                  <a:lnTo>
                    <a:pt x="93" y="2155"/>
                  </a:lnTo>
                  <a:lnTo>
                    <a:pt x="93" y="2151"/>
                  </a:lnTo>
                  <a:close/>
                  <a:moveTo>
                    <a:pt x="148" y="2151"/>
                  </a:moveTo>
                  <a:lnTo>
                    <a:pt x="184" y="2151"/>
                  </a:lnTo>
                  <a:lnTo>
                    <a:pt x="184" y="2155"/>
                  </a:lnTo>
                  <a:lnTo>
                    <a:pt x="148" y="2155"/>
                  </a:lnTo>
                  <a:lnTo>
                    <a:pt x="148" y="2151"/>
                  </a:lnTo>
                  <a:close/>
                  <a:moveTo>
                    <a:pt x="202" y="2151"/>
                  </a:moveTo>
                  <a:lnTo>
                    <a:pt x="239" y="2151"/>
                  </a:lnTo>
                  <a:lnTo>
                    <a:pt x="239" y="2155"/>
                  </a:lnTo>
                  <a:lnTo>
                    <a:pt x="202" y="2155"/>
                  </a:lnTo>
                  <a:lnTo>
                    <a:pt x="202" y="2151"/>
                  </a:lnTo>
                  <a:close/>
                  <a:moveTo>
                    <a:pt x="257" y="2151"/>
                  </a:moveTo>
                  <a:lnTo>
                    <a:pt x="293" y="2151"/>
                  </a:lnTo>
                  <a:lnTo>
                    <a:pt x="293" y="2155"/>
                  </a:lnTo>
                  <a:lnTo>
                    <a:pt x="257" y="2155"/>
                  </a:lnTo>
                  <a:lnTo>
                    <a:pt x="257" y="2151"/>
                  </a:lnTo>
                  <a:close/>
                  <a:moveTo>
                    <a:pt x="311" y="2151"/>
                  </a:moveTo>
                  <a:lnTo>
                    <a:pt x="348" y="2151"/>
                  </a:lnTo>
                  <a:lnTo>
                    <a:pt x="348" y="2155"/>
                  </a:lnTo>
                  <a:lnTo>
                    <a:pt x="311" y="2155"/>
                  </a:lnTo>
                  <a:lnTo>
                    <a:pt x="311" y="2151"/>
                  </a:lnTo>
                  <a:close/>
                  <a:moveTo>
                    <a:pt x="366" y="2151"/>
                  </a:moveTo>
                  <a:lnTo>
                    <a:pt x="403" y="2151"/>
                  </a:lnTo>
                  <a:lnTo>
                    <a:pt x="403" y="2155"/>
                  </a:lnTo>
                  <a:lnTo>
                    <a:pt x="366" y="2155"/>
                  </a:lnTo>
                  <a:lnTo>
                    <a:pt x="366" y="2151"/>
                  </a:lnTo>
                  <a:close/>
                  <a:moveTo>
                    <a:pt x="421" y="2151"/>
                  </a:moveTo>
                  <a:lnTo>
                    <a:pt x="457" y="2151"/>
                  </a:lnTo>
                  <a:lnTo>
                    <a:pt x="457" y="2155"/>
                  </a:lnTo>
                  <a:lnTo>
                    <a:pt x="421" y="2155"/>
                  </a:lnTo>
                  <a:lnTo>
                    <a:pt x="421" y="2151"/>
                  </a:lnTo>
                  <a:close/>
                  <a:moveTo>
                    <a:pt x="475" y="2151"/>
                  </a:moveTo>
                  <a:lnTo>
                    <a:pt x="512" y="2151"/>
                  </a:lnTo>
                  <a:lnTo>
                    <a:pt x="512" y="2155"/>
                  </a:lnTo>
                  <a:lnTo>
                    <a:pt x="475" y="2155"/>
                  </a:lnTo>
                  <a:lnTo>
                    <a:pt x="475" y="2151"/>
                  </a:lnTo>
                  <a:close/>
                  <a:moveTo>
                    <a:pt x="530" y="2151"/>
                  </a:moveTo>
                  <a:lnTo>
                    <a:pt x="566" y="2151"/>
                  </a:lnTo>
                  <a:lnTo>
                    <a:pt x="566" y="2155"/>
                  </a:lnTo>
                  <a:lnTo>
                    <a:pt x="530" y="2155"/>
                  </a:lnTo>
                  <a:lnTo>
                    <a:pt x="530" y="2151"/>
                  </a:lnTo>
                  <a:close/>
                  <a:moveTo>
                    <a:pt x="585" y="2151"/>
                  </a:moveTo>
                  <a:lnTo>
                    <a:pt x="621" y="2151"/>
                  </a:lnTo>
                  <a:lnTo>
                    <a:pt x="621" y="2155"/>
                  </a:lnTo>
                  <a:lnTo>
                    <a:pt x="585" y="2155"/>
                  </a:lnTo>
                  <a:lnTo>
                    <a:pt x="585" y="2151"/>
                  </a:lnTo>
                  <a:close/>
                  <a:moveTo>
                    <a:pt x="639" y="2151"/>
                  </a:moveTo>
                  <a:lnTo>
                    <a:pt x="676" y="2151"/>
                  </a:lnTo>
                  <a:lnTo>
                    <a:pt x="676" y="2155"/>
                  </a:lnTo>
                  <a:lnTo>
                    <a:pt x="639" y="2155"/>
                  </a:lnTo>
                  <a:lnTo>
                    <a:pt x="639" y="2151"/>
                  </a:lnTo>
                  <a:close/>
                  <a:moveTo>
                    <a:pt x="694" y="2151"/>
                  </a:moveTo>
                  <a:lnTo>
                    <a:pt x="730" y="2151"/>
                  </a:lnTo>
                  <a:lnTo>
                    <a:pt x="730" y="2155"/>
                  </a:lnTo>
                  <a:lnTo>
                    <a:pt x="694" y="2155"/>
                  </a:lnTo>
                  <a:lnTo>
                    <a:pt x="694" y="2151"/>
                  </a:lnTo>
                  <a:close/>
                  <a:moveTo>
                    <a:pt x="749" y="2151"/>
                  </a:moveTo>
                  <a:lnTo>
                    <a:pt x="785" y="2151"/>
                  </a:lnTo>
                  <a:lnTo>
                    <a:pt x="785" y="2155"/>
                  </a:lnTo>
                  <a:lnTo>
                    <a:pt x="749" y="2155"/>
                  </a:lnTo>
                  <a:lnTo>
                    <a:pt x="749" y="2151"/>
                  </a:lnTo>
                  <a:close/>
                  <a:moveTo>
                    <a:pt x="803" y="2151"/>
                  </a:moveTo>
                  <a:lnTo>
                    <a:pt x="840" y="2151"/>
                  </a:lnTo>
                  <a:lnTo>
                    <a:pt x="840" y="2155"/>
                  </a:lnTo>
                  <a:lnTo>
                    <a:pt x="803" y="2155"/>
                  </a:lnTo>
                  <a:lnTo>
                    <a:pt x="803" y="2151"/>
                  </a:lnTo>
                  <a:close/>
                  <a:moveTo>
                    <a:pt x="858" y="2151"/>
                  </a:moveTo>
                  <a:lnTo>
                    <a:pt x="894" y="2151"/>
                  </a:lnTo>
                  <a:lnTo>
                    <a:pt x="894" y="2155"/>
                  </a:lnTo>
                  <a:lnTo>
                    <a:pt x="858" y="2155"/>
                  </a:lnTo>
                  <a:lnTo>
                    <a:pt x="858" y="2151"/>
                  </a:lnTo>
                  <a:close/>
                  <a:moveTo>
                    <a:pt x="912" y="2151"/>
                  </a:moveTo>
                  <a:lnTo>
                    <a:pt x="949" y="2151"/>
                  </a:lnTo>
                  <a:lnTo>
                    <a:pt x="949" y="2155"/>
                  </a:lnTo>
                  <a:lnTo>
                    <a:pt x="912" y="2155"/>
                  </a:lnTo>
                  <a:lnTo>
                    <a:pt x="912" y="2151"/>
                  </a:lnTo>
                  <a:close/>
                  <a:moveTo>
                    <a:pt x="967" y="2151"/>
                  </a:moveTo>
                  <a:lnTo>
                    <a:pt x="1004" y="2151"/>
                  </a:lnTo>
                  <a:lnTo>
                    <a:pt x="1004" y="2155"/>
                  </a:lnTo>
                  <a:lnTo>
                    <a:pt x="967" y="2155"/>
                  </a:lnTo>
                  <a:lnTo>
                    <a:pt x="967" y="2151"/>
                  </a:lnTo>
                  <a:close/>
                  <a:moveTo>
                    <a:pt x="1022" y="2151"/>
                  </a:moveTo>
                  <a:lnTo>
                    <a:pt x="1058" y="2151"/>
                  </a:lnTo>
                  <a:lnTo>
                    <a:pt x="1058" y="2155"/>
                  </a:lnTo>
                  <a:lnTo>
                    <a:pt x="1022" y="2155"/>
                  </a:lnTo>
                  <a:lnTo>
                    <a:pt x="1022" y="2151"/>
                  </a:lnTo>
                  <a:close/>
                  <a:moveTo>
                    <a:pt x="1076" y="2151"/>
                  </a:moveTo>
                  <a:lnTo>
                    <a:pt x="1113" y="2151"/>
                  </a:lnTo>
                  <a:lnTo>
                    <a:pt x="1113" y="2155"/>
                  </a:lnTo>
                  <a:lnTo>
                    <a:pt x="1076" y="2155"/>
                  </a:lnTo>
                  <a:lnTo>
                    <a:pt x="1076" y="2151"/>
                  </a:lnTo>
                  <a:close/>
                  <a:moveTo>
                    <a:pt x="1131" y="2151"/>
                  </a:moveTo>
                  <a:lnTo>
                    <a:pt x="1167" y="2151"/>
                  </a:lnTo>
                  <a:lnTo>
                    <a:pt x="1167" y="2155"/>
                  </a:lnTo>
                  <a:lnTo>
                    <a:pt x="1131" y="2155"/>
                  </a:lnTo>
                  <a:lnTo>
                    <a:pt x="1131" y="2151"/>
                  </a:lnTo>
                  <a:close/>
                  <a:moveTo>
                    <a:pt x="1186" y="2151"/>
                  </a:moveTo>
                  <a:lnTo>
                    <a:pt x="1222" y="2151"/>
                  </a:lnTo>
                  <a:lnTo>
                    <a:pt x="1222" y="2155"/>
                  </a:lnTo>
                  <a:lnTo>
                    <a:pt x="1186" y="2155"/>
                  </a:lnTo>
                  <a:lnTo>
                    <a:pt x="1186" y="2151"/>
                  </a:lnTo>
                  <a:close/>
                  <a:moveTo>
                    <a:pt x="1240" y="2151"/>
                  </a:moveTo>
                  <a:lnTo>
                    <a:pt x="1277" y="2151"/>
                  </a:lnTo>
                  <a:lnTo>
                    <a:pt x="1277" y="2155"/>
                  </a:lnTo>
                  <a:lnTo>
                    <a:pt x="1240" y="2155"/>
                  </a:lnTo>
                  <a:lnTo>
                    <a:pt x="1240" y="2151"/>
                  </a:lnTo>
                  <a:close/>
                  <a:moveTo>
                    <a:pt x="1295" y="2151"/>
                  </a:moveTo>
                  <a:lnTo>
                    <a:pt x="1331" y="2151"/>
                  </a:lnTo>
                  <a:lnTo>
                    <a:pt x="1331" y="2155"/>
                  </a:lnTo>
                  <a:lnTo>
                    <a:pt x="1295" y="2155"/>
                  </a:lnTo>
                  <a:lnTo>
                    <a:pt x="1295" y="2151"/>
                  </a:lnTo>
                  <a:close/>
                  <a:moveTo>
                    <a:pt x="1350" y="2151"/>
                  </a:moveTo>
                  <a:lnTo>
                    <a:pt x="1386" y="2151"/>
                  </a:lnTo>
                  <a:lnTo>
                    <a:pt x="1386" y="2155"/>
                  </a:lnTo>
                  <a:lnTo>
                    <a:pt x="1350" y="2155"/>
                  </a:lnTo>
                  <a:lnTo>
                    <a:pt x="1350" y="2151"/>
                  </a:lnTo>
                  <a:close/>
                  <a:moveTo>
                    <a:pt x="1404" y="2151"/>
                  </a:moveTo>
                  <a:lnTo>
                    <a:pt x="1441" y="2151"/>
                  </a:lnTo>
                  <a:lnTo>
                    <a:pt x="1441" y="2155"/>
                  </a:lnTo>
                  <a:lnTo>
                    <a:pt x="1404" y="2155"/>
                  </a:lnTo>
                  <a:lnTo>
                    <a:pt x="1404" y="2151"/>
                  </a:lnTo>
                  <a:close/>
                  <a:moveTo>
                    <a:pt x="1459" y="2151"/>
                  </a:moveTo>
                  <a:lnTo>
                    <a:pt x="1495" y="2151"/>
                  </a:lnTo>
                  <a:lnTo>
                    <a:pt x="1495" y="2155"/>
                  </a:lnTo>
                  <a:lnTo>
                    <a:pt x="1459" y="2155"/>
                  </a:lnTo>
                  <a:lnTo>
                    <a:pt x="1459" y="2151"/>
                  </a:lnTo>
                  <a:close/>
                  <a:moveTo>
                    <a:pt x="1513" y="2151"/>
                  </a:moveTo>
                  <a:lnTo>
                    <a:pt x="1550" y="2151"/>
                  </a:lnTo>
                  <a:lnTo>
                    <a:pt x="1550" y="2155"/>
                  </a:lnTo>
                  <a:lnTo>
                    <a:pt x="1513" y="2155"/>
                  </a:lnTo>
                  <a:lnTo>
                    <a:pt x="1513" y="2151"/>
                  </a:lnTo>
                  <a:close/>
                  <a:moveTo>
                    <a:pt x="1568" y="2151"/>
                  </a:moveTo>
                  <a:lnTo>
                    <a:pt x="1605" y="2151"/>
                  </a:lnTo>
                  <a:lnTo>
                    <a:pt x="1605" y="2155"/>
                  </a:lnTo>
                  <a:lnTo>
                    <a:pt x="1568" y="2155"/>
                  </a:lnTo>
                  <a:lnTo>
                    <a:pt x="1568" y="2151"/>
                  </a:lnTo>
                  <a:close/>
                  <a:moveTo>
                    <a:pt x="1623" y="2151"/>
                  </a:moveTo>
                  <a:lnTo>
                    <a:pt x="1635" y="2151"/>
                  </a:lnTo>
                  <a:lnTo>
                    <a:pt x="1632" y="2153"/>
                  </a:lnTo>
                  <a:lnTo>
                    <a:pt x="1632" y="2129"/>
                  </a:lnTo>
                  <a:lnTo>
                    <a:pt x="1637" y="2129"/>
                  </a:lnTo>
                  <a:lnTo>
                    <a:pt x="1637" y="2155"/>
                  </a:lnTo>
                  <a:lnTo>
                    <a:pt x="1623" y="2155"/>
                  </a:lnTo>
                  <a:lnTo>
                    <a:pt x="1623" y="2151"/>
                  </a:lnTo>
                  <a:close/>
                  <a:moveTo>
                    <a:pt x="1632" y="2110"/>
                  </a:moveTo>
                  <a:lnTo>
                    <a:pt x="1632" y="2074"/>
                  </a:lnTo>
                  <a:lnTo>
                    <a:pt x="1637" y="2074"/>
                  </a:lnTo>
                  <a:lnTo>
                    <a:pt x="1637" y="2110"/>
                  </a:lnTo>
                  <a:lnTo>
                    <a:pt x="1632" y="2110"/>
                  </a:lnTo>
                  <a:close/>
                  <a:moveTo>
                    <a:pt x="1632" y="2056"/>
                  </a:moveTo>
                  <a:lnTo>
                    <a:pt x="1632" y="2019"/>
                  </a:lnTo>
                  <a:lnTo>
                    <a:pt x="1637" y="2019"/>
                  </a:lnTo>
                  <a:lnTo>
                    <a:pt x="1637" y="2056"/>
                  </a:lnTo>
                  <a:lnTo>
                    <a:pt x="1632" y="2056"/>
                  </a:lnTo>
                  <a:close/>
                  <a:moveTo>
                    <a:pt x="1632" y="2001"/>
                  </a:moveTo>
                  <a:lnTo>
                    <a:pt x="1632" y="1965"/>
                  </a:lnTo>
                  <a:lnTo>
                    <a:pt x="1637" y="1965"/>
                  </a:lnTo>
                  <a:lnTo>
                    <a:pt x="1637" y="2001"/>
                  </a:lnTo>
                  <a:lnTo>
                    <a:pt x="1632" y="2001"/>
                  </a:lnTo>
                  <a:close/>
                  <a:moveTo>
                    <a:pt x="1632" y="1946"/>
                  </a:moveTo>
                  <a:lnTo>
                    <a:pt x="1632" y="1910"/>
                  </a:lnTo>
                  <a:lnTo>
                    <a:pt x="1637" y="1910"/>
                  </a:lnTo>
                  <a:lnTo>
                    <a:pt x="1637" y="1946"/>
                  </a:lnTo>
                  <a:lnTo>
                    <a:pt x="1632" y="1946"/>
                  </a:lnTo>
                  <a:close/>
                  <a:moveTo>
                    <a:pt x="1632" y="1892"/>
                  </a:moveTo>
                  <a:lnTo>
                    <a:pt x="1632" y="1855"/>
                  </a:lnTo>
                  <a:lnTo>
                    <a:pt x="1637" y="1855"/>
                  </a:lnTo>
                  <a:lnTo>
                    <a:pt x="1637" y="1892"/>
                  </a:lnTo>
                  <a:lnTo>
                    <a:pt x="1632" y="1892"/>
                  </a:lnTo>
                  <a:close/>
                  <a:moveTo>
                    <a:pt x="1632" y="1837"/>
                  </a:moveTo>
                  <a:lnTo>
                    <a:pt x="1632" y="1801"/>
                  </a:lnTo>
                  <a:lnTo>
                    <a:pt x="1637" y="1801"/>
                  </a:lnTo>
                  <a:lnTo>
                    <a:pt x="1637" y="1837"/>
                  </a:lnTo>
                  <a:lnTo>
                    <a:pt x="1632" y="1837"/>
                  </a:lnTo>
                  <a:close/>
                  <a:moveTo>
                    <a:pt x="1632" y="1782"/>
                  </a:moveTo>
                  <a:lnTo>
                    <a:pt x="1632" y="1746"/>
                  </a:lnTo>
                  <a:lnTo>
                    <a:pt x="1637" y="1746"/>
                  </a:lnTo>
                  <a:lnTo>
                    <a:pt x="1637" y="1782"/>
                  </a:lnTo>
                  <a:lnTo>
                    <a:pt x="1632" y="1782"/>
                  </a:lnTo>
                  <a:close/>
                  <a:moveTo>
                    <a:pt x="1632" y="1728"/>
                  </a:moveTo>
                  <a:lnTo>
                    <a:pt x="1632" y="1691"/>
                  </a:lnTo>
                  <a:lnTo>
                    <a:pt x="1637" y="1691"/>
                  </a:lnTo>
                  <a:lnTo>
                    <a:pt x="1637" y="1728"/>
                  </a:lnTo>
                  <a:lnTo>
                    <a:pt x="1632" y="1728"/>
                  </a:lnTo>
                  <a:close/>
                  <a:moveTo>
                    <a:pt x="1632" y="1673"/>
                  </a:moveTo>
                  <a:lnTo>
                    <a:pt x="1632" y="1637"/>
                  </a:lnTo>
                  <a:lnTo>
                    <a:pt x="1637" y="1637"/>
                  </a:lnTo>
                  <a:lnTo>
                    <a:pt x="1637" y="1673"/>
                  </a:lnTo>
                  <a:lnTo>
                    <a:pt x="1632" y="1673"/>
                  </a:lnTo>
                  <a:close/>
                  <a:moveTo>
                    <a:pt x="1632" y="1618"/>
                  </a:moveTo>
                  <a:lnTo>
                    <a:pt x="1632" y="1582"/>
                  </a:lnTo>
                  <a:lnTo>
                    <a:pt x="1637" y="1582"/>
                  </a:lnTo>
                  <a:lnTo>
                    <a:pt x="1637" y="1618"/>
                  </a:lnTo>
                  <a:lnTo>
                    <a:pt x="1632" y="1618"/>
                  </a:lnTo>
                  <a:close/>
                  <a:moveTo>
                    <a:pt x="1632" y="1564"/>
                  </a:moveTo>
                  <a:lnTo>
                    <a:pt x="1632" y="1527"/>
                  </a:lnTo>
                  <a:lnTo>
                    <a:pt x="1637" y="1527"/>
                  </a:lnTo>
                  <a:lnTo>
                    <a:pt x="1637" y="1564"/>
                  </a:lnTo>
                  <a:lnTo>
                    <a:pt x="1632" y="1564"/>
                  </a:lnTo>
                  <a:close/>
                  <a:moveTo>
                    <a:pt x="1632" y="1509"/>
                  </a:moveTo>
                  <a:lnTo>
                    <a:pt x="1632" y="1472"/>
                  </a:lnTo>
                  <a:lnTo>
                    <a:pt x="1637" y="1472"/>
                  </a:lnTo>
                  <a:lnTo>
                    <a:pt x="1637" y="1509"/>
                  </a:lnTo>
                  <a:lnTo>
                    <a:pt x="1632" y="1509"/>
                  </a:lnTo>
                  <a:close/>
                  <a:moveTo>
                    <a:pt x="1632" y="1454"/>
                  </a:moveTo>
                  <a:lnTo>
                    <a:pt x="1632" y="1418"/>
                  </a:lnTo>
                  <a:lnTo>
                    <a:pt x="1637" y="1418"/>
                  </a:lnTo>
                  <a:lnTo>
                    <a:pt x="1637" y="1454"/>
                  </a:lnTo>
                  <a:lnTo>
                    <a:pt x="1632" y="1454"/>
                  </a:lnTo>
                  <a:close/>
                  <a:moveTo>
                    <a:pt x="1632" y="1400"/>
                  </a:moveTo>
                  <a:lnTo>
                    <a:pt x="1632" y="1363"/>
                  </a:lnTo>
                  <a:lnTo>
                    <a:pt x="1637" y="1363"/>
                  </a:lnTo>
                  <a:lnTo>
                    <a:pt x="1637" y="1400"/>
                  </a:lnTo>
                  <a:lnTo>
                    <a:pt x="1632" y="1400"/>
                  </a:lnTo>
                  <a:close/>
                  <a:moveTo>
                    <a:pt x="1632" y="1345"/>
                  </a:moveTo>
                  <a:lnTo>
                    <a:pt x="1632" y="1309"/>
                  </a:lnTo>
                  <a:lnTo>
                    <a:pt x="1637" y="1309"/>
                  </a:lnTo>
                  <a:lnTo>
                    <a:pt x="1637" y="1345"/>
                  </a:lnTo>
                  <a:lnTo>
                    <a:pt x="1632" y="1345"/>
                  </a:lnTo>
                  <a:close/>
                  <a:moveTo>
                    <a:pt x="1632" y="1290"/>
                  </a:moveTo>
                  <a:lnTo>
                    <a:pt x="1632" y="1254"/>
                  </a:lnTo>
                  <a:lnTo>
                    <a:pt x="1637" y="1254"/>
                  </a:lnTo>
                  <a:lnTo>
                    <a:pt x="1637" y="1290"/>
                  </a:lnTo>
                  <a:lnTo>
                    <a:pt x="1632" y="1290"/>
                  </a:lnTo>
                  <a:close/>
                  <a:moveTo>
                    <a:pt x="1632" y="1236"/>
                  </a:moveTo>
                  <a:lnTo>
                    <a:pt x="1632" y="1199"/>
                  </a:lnTo>
                  <a:lnTo>
                    <a:pt x="1637" y="1199"/>
                  </a:lnTo>
                  <a:lnTo>
                    <a:pt x="1637" y="1236"/>
                  </a:lnTo>
                  <a:lnTo>
                    <a:pt x="1632" y="1236"/>
                  </a:lnTo>
                  <a:close/>
                  <a:moveTo>
                    <a:pt x="1632" y="1181"/>
                  </a:moveTo>
                  <a:lnTo>
                    <a:pt x="1632" y="1144"/>
                  </a:lnTo>
                  <a:lnTo>
                    <a:pt x="1637" y="1144"/>
                  </a:lnTo>
                  <a:lnTo>
                    <a:pt x="1637" y="1181"/>
                  </a:lnTo>
                  <a:lnTo>
                    <a:pt x="1632" y="1181"/>
                  </a:lnTo>
                  <a:close/>
                  <a:moveTo>
                    <a:pt x="1632" y="1126"/>
                  </a:moveTo>
                  <a:lnTo>
                    <a:pt x="1632" y="1090"/>
                  </a:lnTo>
                  <a:lnTo>
                    <a:pt x="1637" y="1090"/>
                  </a:lnTo>
                  <a:lnTo>
                    <a:pt x="1637" y="1126"/>
                  </a:lnTo>
                  <a:lnTo>
                    <a:pt x="1632" y="1126"/>
                  </a:lnTo>
                  <a:close/>
                  <a:moveTo>
                    <a:pt x="1632" y="1072"/>
                  </a:moveTo>
                  <a:lnTo>
                    <a:pt x="1632" y="1035"/>
                  </a:lnTo>
                  <a:lnTo>
                    <a:pt x="1637" y="1035"/>
                  </a:lnTo>
                  <a:lnTo>
                    <a:pt x="1637" y="1072"/>
                  </a:lnTo>
                  <a:lnTo>
                    <a:pt x="1632" y="1072"/>
                  </a:lnTo>
                  <a:close/>
                  <a:moveTo>
                    <a:pt x="1632" y="1017"/>
                  </a:moveTo>
                  <a:lnTo>
                    <a:pt x="1632" y="981"/>
                  </a:lnTo>
                  <a:lnTo>
                    <a:pt x="1637" y="981"/>
                  </a:lnTo>
                  <a:lnTo>
                    <a:pt x="1637" y="1017"/>
                  </a:lnTo>
                  <a:lnTo>
                    <a:pt x="1632" y="1017"/>
                  </a:lnTo>
                  <a:close/>
                  <a:moveTo>
                    <a:pt x="1632" y="962"/>
                  </a:moveTo>
                  <a:lnTo>
                    <a:pt x="1632" y="926"/>
                  </a:lnTo>
                  <a:lnTo>
                    <a:pt x="1637" y="926"/>
                  </a:lnTo>
                  <a:lnTo>
                    <a:pt x="1637" y="962"/>
                  </a:lnTo>
                  <a:lnTo>
                    <a:pt x="1632" y="962"/>
                  </a:lnTo>
                  <a:close/>
                  <a:moveTo>
                    <a:pt x="1632" y="908"/>
                  </a:moveTo>
                  <a:lnTo>
                    <a:pt x="1632" y="871"/>
                  </a:lnTo>
                  <a:lnTo>
                    <a:pt x="1637" y="871"/>
                  </a:lnTo>
                  <a:lnTo>
                    <a:pt x="1637" y="908"/>
                  </a:lnTo>
                  <a:lnTo>
                    <a:pt x="1632" y="908"/>
                  </a:lnTo>
                  <a:close/>
                  <a:moveTo>
                    <a:pt x="1632" y="853"/>
                  </a:moveTo>
                  <a:lnTo>
                    <a:pt x="1632" y="816"/>
                  </a:lnTo>
                  <a:lnTo>
                    <a:pt x="1637" y="816"/>
                  </a:lnTo>
                  <a:lnTo>
                    <a:pt x="1637" y="853"/>
                  </a:lnTo>
                  <a:lnTo>
                    <a:pt x="1632" y="853"/>
                  </a:lnTo>
                  <a:close/>
                  <a:moveTo>
                    <a:pt x="1632" y="798"/>
                  </a:moveTo>
                  <a:lnTo>
                    <a:pt x="1632" y="762"/>
                  </a:lnTo>
                  <a:lnTo>
                    <a:pt x="1637" y="762"/>
                  </a:lnTo>
                  <a:lnTo>
                    <a:pt x="1637" y="798"/>
                  </a:lnTo>
                  <a:lnTo>
                    <a:pt x="1632" y="798"/>
                  </a:lnTo>
                  <a:close/>
                  <a:moveTo>
                    <a:pt x="1632" y="744"/>
                  </a:moveTo>
                  <a:lnTo>
                    <a:pt x="1632" y="707"/>
                  </a:lnTo>
                  <a:lnTo>
                    <a:pt x="1637" y="707"/>
                  </a:lnTo>
                  <a:lnTo>
                    <a:pt x="1637" y="744"/>
                  </a:lnTo>
                  <a:lnTo>
                    <a:pt x="1632" y="744"/>
                  </a:lnTo>
                  <a:close/>
                  <a:moveTo>
                    <a:pt x="1632" y="689"/>
                  </a:moveTo>
                  <a:lnTo>
                    <a:pt x="1632" y="653"/>
                  </a:lnTo>
                  <a:lnTo>
                    <a:pt x="1637" y="653"/>
                  </a:lnTo>
                  <a:lnTo>
                    <a:pt x="1637" y="689"/>
                  </a:lnTo>
                  <a:lnTo>
                    <a:pt x="1632" y="689"/>
                  </a:lnTo>
                  <a:close/>
                  <a:moveTo>
                    <a:pt x="1632" y="634"/>
                  </a:moveTo>
                  <a:lnTo>
                    <a:pt x="1632" y="598"/>
                  </a:lnTo>
                  <a:lnTo>
                    <a:pt x="1637" y="598"/>
                  </a:lnTo>
                  <a:lnTo>
                    <a:pt x="1637" y="634"/>
                  </a:lnTo>
                  <a:lnTo>
                    <a:pt x="1632" y="634"/>
                  </a:lnTo>
                  <a:close/>
                  <a:moveTo>
                    <a:pt x="1632" y="579"/>
                  </a:moveTo>
                  <a:lnTo>
                    <a:pt x="1632" y="543"/>
                  </a:lnTo>
                  <a:lnTo>
                    <a:pt x="1637" y="543"/>
                  </a:lnTo>
                  <a:lnTo>
                    <a:pt x="1637" y="579"/>
                  </a:lnTo>
                  <a:lnTo>
                    <a:pt x="1632" y="579"/>
                  </a:lnTo>
                  <a:close/>
                  <a:moveTo>
                    <a:pt x="1632" y="525"/>
                  </a:moveTo>
                  <a:lnTo>
                    <a:pt x="1632" y="488"/>
                  </a:lnTo>
                  <a:lnTo>
                    <a:pt x="1637" y="488"/>
                  </a:lnTo>
                  <a:lnTo>
                    <a:pt x="1637" y="525"/>
                  </a:lnTo>
                  <a:lnTo>
                    <a:pt x="1632" y="525"/>
                  </a:lnTo>
                  <a:close/>
                  <a:moveTo>
                    <a:pt x="1632" y="470"/>
                  </a:moveTo>
                  <a:lnTo>
                    <a:pt x="1632" y="434"/>
                  </a:lnTo>
                  <a:lnTo>
                    <a:pt x="1637" y="434"/>
                  </a:lnTo>
                  <a:lnTo>
                    <a:pt x="1637" y="470"/>
                  </a:lnTo>
                  <a:lnTo>
                    <a:pt x="1632" y="470"/>
                  </a:lnTo>
                  <a:close/>
                  <a:moveTo>
                    <a:pt x="1632" y="416"/>
                  </a:moveTo>
                  <a:lnTo>
                    <a:pt x="1632" y="379"/>
                  </a:lnTo>
                  <a:lnTo>
                    <a:pt x="1637" y="379"/>
                  </a:lnTo>
                  <a:lnTo>
                    <a:pt x="1637" y="416"/>
                  </a:lnTo>
                  <a:lnTo>
                    <a:pt x="1632" y="416"/>
                  </a:lnTo>
                  <a:close/>
                  <a:moveTo>
                    <a:pt x="1632" y="361"/>
                  </a:moveTo>
                  <a:lnTo>
                    <a:pt x="1632" y="324"/>
                  </a:lnTo>
                  <a:lnTo>
                    <a:pt x="1637" y="324"/>
                  </a:lnTo>
                  <a:lnTo>
                    <a:pt x="1637" y="361"/>
                  </a:lnTo>
                  <a:lnTo>
                    <a:pt x="1632" y="361"/>
                  </a:lnTo>
                  <a:close/>
                  <a:moveTo>
                    <a:pt x="1632" y="306"/>
                  </a:moveTo>
                  <a:lnTo>
                    <a:pt x="1632" y="270"/>
                  </a:lnTo>
                  <a:lnTo>
                    <a:pt x="1637" y="270"/>
                  </a:lnTo>
                  <a:lnTo>
                    <a:pt x="1637" y="306"/>
                  </a:lnTo>
                  <a:lnTo>
                    <a:pt x="1632" y="306"/>
                  </a:lnTo>
                  <a:close/>
                  <a:moveTo>
                    <a:pt x="1632" y="251"/>
                  </a:moveTo>
                  <a:lnTo>
                    <a:pt x="1632" y="215"/>
                  </a:lnTo>
                  <a:lnTo>
                    <a:pt x="1637" y="215"/>
                  </a:lnTo>
                  <a:lnTo>
                    <a:pt x="1637" y="251"/>
                  </a:lnTo>
                  <a:lnTo>
                    <a:pt x="1632" y="251"/>
                  </a:lnTo>
                  <a:close/>
                  <a:moveTo>
                    <a:pt x="1632" y="197"/>
                  </a:moveTo>
                  <a:lnTo>
                    <a:pt x="1632" y="160"/>
                  </a:lnTo>
                  <a:lnTo>
                    <a:pt x="1637" y="160"/>
                  </a:lnTo>
                  <a:lnTo>
                    <a:pt x="1637" y="197"/>
                  </a:lnTo>
                  <a:lnTo>
                    <a:pt x="1632" y="197"/>
                  </a:lnTo>
                  <a:close/>
                  <a:moveTo>
                    <a:pt x="1632" y="142"/>
                  </a:moveTo>
                  <a:lnTo>
                    <a:pt x="1632" y="106"/>
                  </a:lnTo>
                  <a:lnTo>
                    <a:pt x="1637" y="106"/>
                  </a:lnTo>
                  <a:lnTo>
                    <a:pt x="1637" y="142"/>
                  </a:lnTo>
                  <a:lnTo>
                    <a:pt x="1632" y="142"/>
                  </a:lnTo>
                  <a:close/>
                  <a:moveTo>
                    <a:pt x="1632" y="88"/>
                  </a:moveTo>
                  <a:lnTo>
                    <a:pt x="1632" y="51"/>
                  </a:lnTo>
                  <a:lnTo>
                    <a:pt x="1637" y="51"/>
                  </a:lnTo>
                  <a:lnTo>
                    <a:pt x="1637" y="88"/>
                  </a:lnTo>
                  <a:lnTo>
                    <a:pt x="1632" y="88"/>
                  </a:lnTo>
                  <a:close/>
                  <a:moveTo>
                    <a:pt x="1632" y="33"/>
                  </a:moveTo>
                  <a:lnTo>
                    <a:pt x="1632" y="3"/>
                  </a:lnTo>
                  <a:lnTo>
                    <a:pt x="1635" y="5"/>
                  </a:lnTo>
                  <a:lnTo>
                    <a:pt x="1629" y="5"/>
                  </a:lnTo>
                  <a:lnTo>
                    <a:pt x="1629" y="0"/>
                  </a:lnTo>
                  <a:lnTo>
                    <a:pt x="1637" y="0"/>
                  </a:lnTo>
                  <a:lnTo>
                    <a:pt x="1637" y="33"/>
                  </a:lnTo>
                  <a:lnTo>
                    <a:pt x="1632" y="33"/>
                  </a:lnTo>
                  <a:close/>
                  <a:moveTo>
                    <a:pt x="1611" y="5"/>
                  </a:moveTo>
                  <a:lnTo>
                    <a:pt x="1574" y="5"/>
                  </a:lnTo>
                  <a:lnTo>
                    <a:pt x="1574" y="0"/>
                  </a:lnTo>
                  <a:lnTo>
                    <a:pt x="1611" y="0"/>
                  </a:lnTo>
                  <a:lnTo>
                    <a:pt x="1611" y="5"/>
                  </a:lnTo>
                  <a:close/>
                  <a:moveTo>
                    <a:pt x="1556" y="5"/>
                  </a:moveTo>
                  <a:lnTo>
                    <a:pt x="1519" y="5"/>
                  </a:lnTo>
                  <a:lnTo>
                    <a:pt x="1519" y="0"/>
                  </a:lnTo>
                  <a:lnTo>
                    <a:pt x="1556" y="0"/>
                  </a:lnTo>
                  <a:lnTo>
                    <a:pt x="1556" y="5"/>
                  </a:lnTo>
                  <a:close/>
                  <a:moveTo>
                    <a:pt x="1501" y="5"/>
                  </a:moveTo>
                  <a:lnTo>
                    <a:pt x="1465" y="5"/>
                  </a:lnTo>
                  <a:lnTo>
                    <a:pt x="1465" y="0"/>
                  </a:lnTo>
                  <a:lnTo>
                    <a:pt x="1501" y="0"/>
                  </a:lnTo>
                  <a:lnTo>
                    <a:pt x="1501" y="5"/>
                  </a:lnTo>
                  <a:close/>
                  <a:moveTo>
                    <a:pt x="1447" y="5"/>
                  </a:moveTo>
                  <a:lnTo>
                    <a:pt x="1410" y="5"/>
                  </a:lnTo>
                  <a:lnTo>
                    <a:pt x="1410" y="0"/>
                  </a:lnTo>
                  <a:lnTo>
                    <a:pt x="1447" y="0"/>
                  </a:lnTo>
                  <a:lnTo>
                    <a:pt x="1447" y="5"/>
                  </a:lnTo>
                  <a:close/>
                  <a:moveTo>
                    <a:pt x="1392" y="5"/>
                  </a:moveTo>
                  <a:lnTo>
                    <a:pt x="1356" y="5"/>
                  </a:lnTo>
                  <a:lnTo>
                    <a:pt x="1356" y="0"/>
                  </a:lnTo>
                  <a:lnTo>
                    <a:pt x="1392" y="0"/>
                  </a:lnTo>
                  <a:lnTo>
                    <a:pt x="1392" y="5"/>
                  </a:lnTo>
                  <a:close/>
                  <a:moveTo>
                    <a:pt x="1337" y="5"/>
                  </a:moveTo>
                  <a:lnTo>
                    <a:pt x="1301" y="5"/>
                  </a:lnTo>
                  <a:lnTo>
                    <a:pt x="1301" y="0"/>
                  </a:lnTo>
                  <a:lnTo>
                    <a:pt x="1337" y="0"/>
                  </a:lnTo>
                  <a:lnTo>
                    <a:pt x="1337" y="5"/>
                  </a:lnTo>
                  <a:close/>
                  <a:moveTo>
                    <a:pt x="1283" y="5"/>
                  </a:moveTo>
                  <a:lnTo>
                    <a:pt x="1246" y="5"/>
                  </a:lnTo>
                  <a:lnTo>
                    <a:pt x="1246" y="0"/>
                  </a:lnTo>
                  <a:lnTo>
                    <a:pt x="1283" y="0"/>
                  </a:lnTo>
                  <a:lnTo>
                    <a:pt x="1283" y="5"/>
                  </a:lnTo>
                  <a:close/>
                  <a:moveTo>
                    <a:pt x="1228" y="5"/>
                  </a:moveTo>
                  <a:lnTo>
                    <a:pt x="1192" y="5"/>
                  </a:lnTo>
                  <a:lnTo>
                    <a:pt x="1192" y="0"/>
                  </a:lnTo>
                  <a:lnTo>
                    <a:pt x="1228" y="0"/>
                  </a:lnTo>
                  <a:lnTo>
                    <a:pt x="1228" y="5"/>
                  </a:lnTo>
                  <a:close/>
                  <a:moveTo>
                    <a:pt x="1173" y="5"/>
                  </a:moveTo>
                  <a:lnTo>
                    <a:pt x="1137" y="5"/>
                  </a:lnTo>
                  <a:lnTo>
                    <a:pt x="1137" y="0"/>
                  </a:lnTo>
                  <a:lnTo>
                    <a:pt x="1173" y="0"/>
                  </a:lnTo>
                  <a:lnTo>
                    <a:pt x="1173" y="5"/>
                  </a:lnTo>
                  <a:close/>
                  <a:moveTo>
                    <a:pt x="1119" y="5"/>
                  </a:moveTo>
                  <a:lnTo>
                    <a:pt x="1082" y="5"/>
                  </a:lnTo>
                  <a:lnTo>
                    <a:pt x="1082" y="0"/>
                  </a:lnTo>
                  <a:lnTo>
                    <a:pt x="1119" y="0"/>
                  </a:lnTo>
                  <a:lnTo>
                    <a:pt x="1119" y="5"/>
                  </a:lnTo>
                  <a:close/>
                  <a:moveTo>
                    <a:pt x="1064" y="5"/>
                  </a:moveTo>
                  <a:lnTo>
                    <a:pt x="1028" y="5"/>
                  </a:lnTo>
                  <a:lnTo>
                    <a:pt x="1028" y="0"/>
                  </a:lnTo>
                  <a:lnTo>
                    <a:pt x="1064" y="0"/>
                  </a:lnTo>
                  <a:lnTo>
                    <a:pt x="1064" y="5"/>
                  </a:lnTo>
                  <a:close/>
                  <a:moveTo>
                    <a:pt x="1009" y="5"/>
                  </a:moveTo>
                  <a:lnTo>
                    <a:pt x="973" y="5"/>
                  </a:lnTo>
                  <a:lnTo>
                    <a:pt x="973" y="0"/>
                  </a:lnTo>
                  <a:lnTo>
                    <a:pt x="1009" y="0"/>
                  </a:lnTo>
                  <a:lnTo>
                    <a:pt x="1009" y="5"/>
                  </a:lnTo>
                  <a:close/>
                  <a:moveTo>
                    <a:pt x="955" y="5"/>
                  </a:moveTo>
                  <a:lnTo>
                    <a:pt x="918" y="5"/>
                  </a:lnTo>
                  <a:lnTo>
                    <a:pt x="918" y="0"/>
                  </a:lnTo>
                  <a:lnTo>
                    <a:pt x="955" y="0"/>
                  </a:lnTo>
                  <a:lnTo>
                    <a:pt x="955" y="5"/>
                  </a:lnTo>
                  <a:close/>
                  <a:moveTo>
                    <a:pt x="900" y="5"/>
                  </a:moveTo>
                  <a:lnTo>
                    <a:pt x="864" y="5"/>
                  </a:lnTo>
                  <a:lnTo>
                    <a:pt x="864" y="0"/>
                  </a:lnTo>
                  <a:lnTo>
                    <a:pt x="900" y="0"/>
                  </a:lnTo>
                  <a:lnTo>
                    <a:pt x="900" y="5"/>
                  </a:lnTo>
                  <a:close/>
                  <a:moveTo>
                    <a:pt x="846" y="5"/>
                  </a:moveTo>
                  <a:lnTo>
                    <a:pt x="809" y="5"/>
                  </a:lnTo>
                  <a:lnTo>
                    <a:pt x="809" y="0"/>
                  </a:lnTo>
                  <a:lnTo>
                    <a:pt x="846" y="0"/>
                  </a:lnTo>
                  <a:lnTo>
                    <a:pt x="846" y="5"/>
                  </a:lnTo>
                  <a:close/>
                  <a:moveTo>
                    <a:pt x="791" y="5"/>
                  </a:moveTo>
                  <a:lnTo>
                    <a:pt x="755" y="5"/>
                  </a:lnTo>
                  <a:lnTo>
                    <a:pt x="755" y="0"/>
                  </a:lnTo>
                  <a:lnTo>
                    <a:pt x="791" y="0"/>
                  </a:lnTo>
                  <a:lnTo>
                    <a:pt x="791" y="5"/>
                  </a:lnTo>
                  <a:close/>
                  <a:moveTo>
                    <a:pt x="736" y="5"/>
                  </a:moveTo>
                  <a:lnTo>
                    <a:pt x="700" y="5"/>
                  </a:lnTo>
                  <a:lnTo>
                    <a:pt x="700" y="0"/>
                  </a:lnTo>
                  <a:lnTo>
                    <a:pt x="736" y="0"/>
                  </a:lnTo>
                  <a:lnTo>
                    <a:pt x="736" y="5"/>
                  </a:lnTo>
                  <a:close/>
                  <a:moveTo>
                    <a:pt x="682" y="5"/>
                  </a:moveTo>
                  <a:lnTo>
                    <a:pt x="645" y="5"/>
                  </a:lnTo>
                  <a:lnTo>
                    <a:pt x="645" y="0"/>
                  </a:lnTo>
                  <a:lnTo>
                    <a:pt x="682" y="0"/>
                  </a:lnTo>
                  <a:lnTo>
                    <a:pt x="682" y="5"/>
                  </a:lnTo>
                  <a:close/>
                  <a:moveTo>
                    <a:pt x="627" y="5"/>
                  </a:moveTo>
                  <a:lnTo>
                    <a:pt x="591" y="5"/>
                  </a:lnTo>
                  <a:lnTo>
                    <a:pt x="591" y="0"/>
                  </a:lnTo>
                  <a:lnTo>
                    <a:pt x="627" y="0"/>
                  </a:lnTo>
                  <a:lnTo>
                    <a:pt x="627" y="5"/>
                  </a:lnTo>
                  <a:close/>
                  <a:moveTo>
                    <a:pt x="572" y="5"/>
                  </a:moveTo>
                  <a:lnTo>
                    <a:pt x="536" y="5"/>
                  </a:lnTo>
                  <a:lnTo>
                    <a:pt x="536" y="0"/>
                  </a:lnTo>
                  <a:lnTo>
                    <a:pt x="572" y="0"/>
                  </a:lnTo>
                  <a:lnTo>
                    <a:pt x="572" y="5"/>
                  </a:lnTo>
                  <a:close/>
                  <a:moveTo>
                    <a:pt x="518" y="5"/>
                  </a:moveTo>
                  <a:lnTo>
                    <a:pt x="481" y="5"/>
                  </a:lnTo>
                  <a:lnTo>
                    <a:pt x="481" y="0"/>
                  </a:lnTo>
                  <a:lnTo>
                    <a:pt x="518" y="0"/>
                  </a:lnTo>
                  <a:lnTo>
                    <a:pt x="518" y="5"/>
                  </a:lnTo>
                  <a:close/>
                  <a:moveTo>
                    <a:pt x="463" y="5"/>
                  </a:moveTo>
                  <a:lnTo>
                    <a:pt x="427" y="5"/>
                  </a:lnTo>
                  <a:lnTo>
                    <a:pt x="427" y="0"/>
                  </a:lnTo>
                  <a:lnTo>
                    <a:pt x="463" y="0"/>
                  </a:lnTo>
                  <a:lnTo>
                    <a:pt x="463" y="5"/>
                  </a:lnTo>
                  <a:close/>
                  <a:moveTo>
                    <a:pt x="408" y="5"/>
                  </a:moveTo>
                  <a:lnTo>
                    <a:pt x="372" y="5"/>
                  </a:lnTo>
                  <a:lnTo>
                    <a:pt x="372" y="0"/>
                  </a:lnTo>
                  <a:lnTo>
                    <a:pt x="408" y="0"/>
                  </a:lnTo>
                  <a:lnTo>
                    <a:pt x="408" y="5"/>
                  </a:lnTo>
                  <a:close/>
                  <a:moveTo>
                    <a:pt x="354" y="5"/>
                  </a:moveTo>
                  <a:lnTo>
                    <a:pt x="317" y="5"/>
                  </a:lnTo>
                  <a:lnTo>
                    <a:pt x="317" y="0"/>
                  </a:lnTo>
                  <a:lnTo>
                    <a:pt x="354" y="0"/>
                  </a:lnTo>
                  <a:lnTo>
                    <a:pt x="354" y="5"/>
                  </a:lnTo>
                  <a:close/>
                  <a:moveTo>
                    <a:pt x="299" y="5"/>
                  </a:moveTo>
                  <a:lnTo>
                    <a:pt x="263" y="5"/>
                  </a:lnTo>
                  <a:lnTo>
                    <a:pt x="263" y="0"/>
                  </a:lnTo>
                  <a:lnTo>
                    <a:pt x="299" y="0"/>
                  </a:lnTo>
                  <a:lnTo>
                    <a:pt x="299" y="5"/>
                  </a:lnTo>
                  <a:close/>
                  <a:moveTo>
                    <a:pt x="245" y="5"/>
                  </a:moveTo>
                  <a:lnTo>
                    <a:pt x="208" y="5"/>
                  </a:lnTo>
                  <a:lnTo>
                    <a:pt x="208" y="0"/>
                  </a:lnTo>
                  <a:lnTo>
                    <a:pt x="245" y="0"/>
                  </a:lnTo>
                  <a:lnTo>
                    <a:pt x="245" y="5"/>
                  </a:lnTo>
                  <a:close/>
                  <a:moveTo>
                    <a:pt x="190" y="5"/>
                  </a:moveTo>
                  <a:lnTo>
                    <a:pt x="153" y="5"/>
                  </a:lnTo>
                  <a:lnTo>
                    <a:pt x="153" y="0"/>
                  </a:lnTo>
                  <a:lnTo>
                    <a:pt x="190" y="0"/>
                  </a:lnTo>
                  <a:lnTo>
                    <a:pt x="190" y="5"/>
                  </a:lnTo>
                  <a:close/>
                  <a:moveTo>
                    <a:pt x="135" y="5"/>
                  </a:moveTo>
                  <a:lnTo>
                    <a:pt x="99" y="5"/>
                  </a:lnTo>
                  <a:lnTo>
                    <a:pt x="99" y="0"/>
                  </a:lnTo>
                  <a:lnTo>
                    <a:pt x="135" y="0"/>
                  </a:lnTo>
                  <a:lnTo>
                    <a:pt x="135" y="5"/>
                  </a:lnTo>
                  <a:close/>
                  <a:moveTo>
                    <a:pt x="81" y="5"/>
                  </a:moveTo>
                  <a:lnTo>
                    <a:pt x="44" y="5"/>
                  </a:lnTo>
                  <a:lnTo>
                    <a:pt x="44" y="0"/>
                  </a:lnTo>
                  <a:lnTo>
                    <a:pt x="81" y="0"/>
                  </a:lnTo>
                  <a:lnTo>
                    <a:pt x="81" y="5"/>
                  </a:lnTo>
                  <a:close/>
                  <a:moveTo>
                    <a:pt x="26" y="5"/>
                  </a:moveTo>
                  <a:lnTo>
                    <a:pt x="2" y="5"/>
                  </a:lnTo>
                  <a:lnTo>
                    <a:pt x="2" y="0"/>
                  </a:lnTo>
                  <a:lnTo>
                    <a:pt x="26" y="0"/>
                  </a:lnTo>
                  <a:lnTo>
                    <a:pt x="26" y="5"/>
                  </a:lnTo>
                  <a:close/>
                </a:path>
              </a:pathLst>
            </a:custGeom>
            <a:solidFill>
              <a:srgbClr val="2E75B5"/>
            </a:solidFill>
            <a:ln w="0" cap="flat">
              <a:solidFill>
                <a:srgbClr val="2E75B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7" name="Rectangle 252">
              <a:extLst>
                <a:ext uri="{FF2B5EF4-FFF2-40B4-BE49-F238E27FC236}">
                  <a16:creationId xmlns:a16="http://schemas.microsoft.com/office/drawing/2014/main" id="{898D1827-0E49-4E81-A13C-5D0972E6E913}"/>
                </a:ext>
              </a:extLst>
            </p:cNvPr>
            <p:cNvSpPr>
              <a:spLocks noChangeArrowheads="1"/>
            </p:cNvSpPr>
            <p:nvPr/>
          </p:nvSpPr>
          <p:spPr bwMode="auto">
            <a:xfrm>
              <a:off x="3368" y="2076"/>
              <a:ext cx="52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a:ln>
                    <a:noFill/>
                  </a:ln>
                  <a:solidFill>
                    <a:srgbClr val="0070C0"/>
                  </a:solidFill>
                  <a:effectLst/>
                  <a:latin typeface="Calibri" panose="020F0502020204030204" pitchFamily="34" charset="0"/>
                </a:rPr>
                <a:t>Availability Zone 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277" name="Picture 253">
              <a:extLst>
                <a:ext uri="{FF2B5EF4-FFF2-40B4-BE49-F238E27FC236}">
                  <a16:creationId xmlns:a16="http://schemas.microsoft.com/office/drawing/2014/main" id="{BCAFA031-2019-45A0-AD70-B7C587575BF2}"/>
                </a:ext>
              </a:extLst>
            </p:cNvPr>
            <p:cNvPicPr>
              <a:picLocks noChangeAspect="1" noChangeArrowheads="1"/>
            </p:cNvPicPr>
            <p:nvPr/>
          </p:nvPicPr>
          <p:blipFill>
            <a:blip r:embed="rId94">
              <a:extLst>
                <a:ext uri="{28A0092B-C50C-407E-A947-70E740481C1C}">
                  <a14:useLocalDpi xmlns:a14="http://schemas.microsoft.com/office/drawing/2010/main" val="0"/>
                </a:ext>
              </a:extLst>
            </a:blip>
            <a:srcRect/>
            <a:stretch>
              <a:fillRect/>
            </a:stretch>
          </p:blipFill>
          <p:spPr bwMode="auto">
            <a:xfrm>
              <a:off x="3340" y="2172"/>
              <a:ext cx="1651" cy="2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8" name="Picture 254">
              <a:extLst>
                <a:ext uri="{FF2B5EF4-FFF2-40B4-BE49-F238E27FC236}">
                  <a16:creationId xmlns:a16="http://schemas.microsoft.com/office/drawing/2014/main" id="{6F7F2163-C6F2-45DE-B881-125ACA385558}"/>
                </a:ext>
              </a:extLst>
            </p:cNvPr>
            <p:cNvPicPr>
              <a:picLocks noChangeAspect="1" noChangeArrowheads="1"/>
            </p:cNvPicPr>
            <p:nvPr/>
          </p:nvPicPr>
          <p:blipFill>
            <a:blip r:embed="rId95">
              <a:extLst>
                <a:ext uri="{28A0092B-C50C-407E-A947-70E740481C1C}">
                  <a14:useLocalDpi xmlns:a14="http://schemas.microsoft.com/office/drawing/2010/main" val="0"/>
                </a:ext>
              </a:extLst>
            </a:blip>
            <a:srcRect/>
            <a:stretch>
              <a:fillRect/>
            </a:stretch>
          </p:blipFill>
          <p:spPr bwMode="auto">
            <a:xfrm>
              <a:off x="3340" y="2172"/>
              <a:ext cx="1651" cy="2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9" name="Picture 255">
              <a:extLst>
                <a:ext uri="{FF2B5EF4-FFF2-40B4-BE49-F238E27FC236}">
                  <a16:creationId xmlns:a16="http://schemas.microsoft.com/office/drawing/2014/main" id="{424DD893-3EA8-4777-BC65-7338046F2365}"/>
                </a:ext>
              </a:extLst>
            </p:cNvPr>
            <p:cNvPicPr>
              <a:picLocks noChangeAspect="1" noChangeArrowheads="1"/>
            </p:cNvPicPr>
            <p:nvPr/>
          </p:nvPicPr>
          <p:blipFill>
            <a:blip r:embed="rId96">
              <a:extLst>
                <a:ext uri="{28A0092B-C50C-407E-A947-70E740481C1C}">
                  <a14:useLocalDpi xmlns:a14="http://schemas.microsoft.com/office/drawing/2010/main" val="0"/>
                </a:ext>
              </a:extLst>
            </a:blip>
            <a:srcRect/>
            <a:stretch>
              <a:fillRect/>
            </a:stretch>
          </p:blipFill>
          <p:spPr bwMode="auto">
            <a:xfrm>
              <a:off x="3941" y="2181"/>
              <a:ext cx="445"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0" name="Picture 256">
              <a:extLst>
                <a:ext uri="{FF2B5EF4-FFF2-40B4-BE49-F238E27FC236}">
                  <a16:creationId xmlns:a16="http://schemas.microsoft.com/office/drawing/2014/main" id="{CF4D2A19-8D8D-4C7A-ABF1-7C9F3F57FF4B}"/>
                </a:ext>
              </a:extLst>
            </p:cNvPr>
            <p:cNvPicPr>
              <a:picLocks noChangeAspect="1" noChangeArrowheads="1"/>
            </p:cNvPicPr>
            <p:nvPr/>
          </p:nvPicPr>
          <p:blipFill>
            <a:blip r:embed="rId97">
              <a:extLst>
                <a:ext uri="{28A0092B-C50C-407E-A947-70E740481C1C}">
                  <a14:useLocalDpi xmlns:a14="http://schemas.microsoft.com/office/drawing/2010/main" val="0"/>
                </a:ext>
              </a:extLst>
            </a:blip>
            <a:srcRect/>
            <a:stretch>
              <a:fillRect/>
            </a:stretch>
          </p:blipFill>
          <p:spPr bwMode="auto">
            <a:xfrm>
              <a:off x="3941" y="2181"/>
              <a:ext cx="445"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58" name="Freeform 257">
              <a:extLst>
                <a:ext uri="{FF2B5EF4-FFF2-40B4-BE49-F238E27FC236}">
                  <a16:creationId xmlns:a16="http://schemas.microsoft.com/office/drawing/2014/main" id="{B795536C-A421-497A-8A95-0436F5DF78E6}"/>
                </a:ext>
              </a:extLst>
            </p:cNvPr>
            <p:cNvSpPr>
              <a:spLocks/>
            </p:cNvSpPr>
            <p:nvPr/>
          </p:nvSpPr>
          <p:spPr bwMode="auto">
            <a:xfrm>
              <a:off x="3964" y="2198"/>
              <a:ext cx="388" cy="389"/>
            </a:xfrm>
            <a:custGeom>
              <a:avLst/>
              <a:gdLst>
                <a:gd name="T0" fmla="*/ 181 w 1366"/>
                <a:gd name="T1" fmla="*/ 1366 h 1366"/>
                <a:gd name="T2" fmla="*/ 1185 w 1366"/>
                <a:gd name="T3" fmla="*/ 1366 h 1366"/>
                <a:gd name="T4" fmla="*/ 1366 w 1366"/>
                <a:gd name="T5" fmla="*/ 1184 h 1366"/>
                <a:gd name="T6" fmla="*/ 1366 w 1366"/>
                <a:gd name="T7" fmla="*/ 181 h 1366"/>
                <a:gd name="T8" fmla="*/ 1185 w 1366"/>
                <a:gd name="T9" fmla="*/ 0 h 1366"/>
                <a:gd name="T10" fmla="*/ 181 w 1366"/>
                <a:gd name="T11" fmla="*/ 0 h 1366"/>
                <a:gd name="T12" fmla="*/ 0 w 1366"/>
                <a:gd name="T13" fmla="*/ 181 h 1366"/>
                <a:gd name="T14" fmla="*/ 0 w 1366"/>
                <a:gd name="T15" fmla="*/ 1184 h 1366"/>
                <a:gd name="T16" fmla="*/ 181 w 1366"/>
                <a:gd name="T17" fmla="*/ 1366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6" h="1366">
                  <a:moveTo>
                    <a:pt x="181" y="1366"/>
                  </a:moveTo>
                  <a:lnTo>
                    <a:pt x="1185" y="1366"/>
                  </a:lnTo>
                  <a:cubicBezTo>
                    <a:pt x="1285" y="1366"/>
                    <a:pt x="1366" y="1284"/>
                    <a:pt x="1366" y="1184"/>
                  </a:cubicBezTo>
                  <a:lnTo>
                    <a:pt x="1366" y="181"/>
                  </a:lnTo>
                  <a:cubicBezTo>
                    <a:pt x="1366" y="81"/>
                    <a:pt x="1285" y="0"/>
                    <a:pt x="1185" y="0"/>
                  </a:cubicBezTo>
                  <a:lnTo>
                    <a:pt x="181" y="0"/>
                  </a:lnTo>
                  <a:cubicBezTo>
                    <a:pt x="81" y="0"/>
                    <a:pt x="0" y="81"/>
                    <a:pt x="0" y="181"/>
                  </a:cubicBezTo>
                  <a:lnTo>
                    <a:pt x="0" y="1184"/>
                  </a:lnTo>
                  <a:cubicBezTo>
                    <a:pt x="0" y="1284"/>
                    <a:pt x="81" y="1366"/>
                    <a:pt x="181" y="1366"/>
                  </a:cubicBezTo>
                  <a:close/>
                </a:path>
              </a:pathLst>
            </a:cu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9" name="Freeform 258">
              <a:extLst>
                <a:ext uri="{FF2B5EF4-FFF2-40B4-BE49-F238E27FC236}">
                  <a16:creationId xmlns:a16="http://schemas.microsoft.com/office/drawing/2014/main" id="{E09BF7D0-1078-44A1-842A-7E25389BDF8F}"/>
                </a:ext>
              </a:extLst>
            </p:cNvPr>
            <p:cNvSpPr>
              <a:spLocks/>
            </p:cNvSpPr>
            <p:nvPr/>
          </p:nvSpPr>
          <p:spPr bwMode="auto">
            <a:xfrm>
              <a:off x="3964" y="2198"/>
              <a:ext cx="388" cy="389"/>
            </a:xfrm>
            <a:custGeom>
              <a:avLst/>
              <a:gdLst>
                <a:gd name="T0" fmla="*/ 181 w 1366"/>
                <a:gd name="T1" fmla="*/ 1366 h 1366"/>
                <a:gd name="T2" fmla="*/ 1185 w 1366"/>
                <a:gd name="T3" fmla="*/ 1366 h 1366"/>
                <a:gd name="T4" fmla="*/ 1366 w 1366"/>
                <a:gd name="T5" fmla="*/ 1184 h 1366"/>
                <a:gd name="T6" fmla="*/ 1366 w 1366"/>
                <a:gd name="T7" fmla="*/ 181 h 1366"/>
                <a:gd name="T8" fmla="*/ 1185 w 1366"/>
                <a:gd name="T9" fmla="*/ 0 h 1366"/>
                <a:gd name="T10" fmla="*/ 181 w 1366"/>
                <a:gd name="T11" fmla="*/ 0 h 1366"/>
                <a:gd name="T12" fmla="*/ 0 w 1366"/>
                <a:gd name="T13" fmla="*/ 181 h 1366"/>
                <a:gd name="T14" fmla="*/ 0 w 1366"/>
                <a:gd name="T15" fmla="*/ 1184 h 1366"/>
                <a:gd name="T16" fmla="*/ 181 w 1366"/>
                <a:gd name="T17" fmla="*/ 1366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6" h="1366">
                  <a:moveTo>
                    <a:pt x="181" y="1366"/>
                  </a:moveTo>
                  <a:lnTo>
                    <a:pt x="1185" y="1366"/>
                  </a:lnTo>
                  <a:cubicBezTo>
                    <a:pt x="1285" y="1366"/>
                    <a:pt x="1366" y="1284"/>
                    <a:pt x="1366" y="1184"/>
                  </a:cubicBezTo>
                  <a:lnTo>
                    <a:pt x="1366" y="181"/>
                  </a:lnTo>
                  <a:cubicBezTo>
                    <a:pt x="1366" y="81"/>
                    <a:pt x="1285" y="0"/>
                    <a:pt x="1185" y="0"/>
                  </a:cubicBezTo>
                  <a:lnTo>
                    <a:pt x="181" y="0"/>
                  </a:lnTo>
                  <a:cubicBezTo>
                    <a:pt x="81" y="0"/>
                    <a:pt x="0" y="81"/>
                    <a:pt x="0" y="181"/>
                  </a:cubicBezTo>
                  <a:lnTo>
                    <a:pt x="0" y="1184"/>
                  </a:lnTo>
                  <a:cubicBezTo>
                    <a:pt x="0" y="1284"/>
                    <a:pt x="81" y="1366"/>
                    <a:pt x="181" y="1366"/>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0" name="Rectangle 259">
              <a:extLst>
                <a:ext uri="{FF2B5EF4-FFF2-40B4-BE49-F238E27FC236}">
                  <a16:creationId xmlns:a16="http://schemas.microsoft.com/office/drawing/2014/main" id="{6EE61D3D-F4B5-476F-A3AF-5FEEBA8F2661}"/>
                </a:ext>
              </a:extLst>
            </p:cNvPr>
            <p:cNvSpPr>
              <a:spLocks noChangeArrowheads="1"/>
            </p:cNvSpPr>
            <p:nvPr/>
          </p:nvSpPr>
          <p:spPr bwMode="auto">
            <a:xfrm>
              <a:off x="4072" y="2358"/>
              <a:ext cx="21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Master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284" name="Picture 260">
              <a:extLst>
                <a:ext uri="{FF2B5EF4-FFF2-40B4-BE49-F238E27FC236}">
                  <a16:creationId xmlns:a16="http://schemas.microsoft.com/office/drawing/2014/main" id="{312E1956-6445-4B01-B031-0C48D53D6AD0}"/>
                </a:ext>
              </a:extLst>
            </p:cNvPr>
            <p:cNvPicPr>
              <a:picLocks noChangeAspect="1" noChangeArrowheads="1"/>
            </p:cNvPicPr>
            <p:nvPr/>
          </p:nvPicPr>
          <p:blipFill>
            <a:blip r:embed="rId98">
              <a:extLst>
                <a:ext uri="{28A0092B-C50C-407E-A947-70E740481C1C}">
                  <a14:useLocalDpi xmlns:a14="http://schemas.microsoft.com/office/drawing/2010/main" val="0"/>
                </a:ext>
              </a:extLst>
            </a:blip>
            <a:srcRect/>
            <a:stretch>
              <a:fillRect/>
            </a:stretch>
          </p:blipFill>
          <p:spPr bwMode="auto">
            <a:xfrm>
              <a:off x="3358" y="2859"/>
              <a:ext cx="578"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5" name="Picture 261">
              <a:extLst>
                <a:ext uri="{FF2B5EF4-FFF2-40B4-BE49-F238E27FC236}">
                  <a16:creationId xmlns:a16="http://schemas.microsoft.com/office/drawing/2014/main" id="{BC3DEF3D-815B-4C1E-9C1E-8BC763A0F32F}"/>
                </a:ext>
              </a:extLst>
            </p:cNvPr>
            <p:cNvPicPr>
              <a:picLocks noChangeAspect="1" noChangeArrowheads="1"/>
            </p:cNvPicPr>
            <p:nvPr/>
          </p:nvPicPr>
          <p:blipFill>
            <a:blip r:embed="rId99">
              <a:extLst>
                <a:ext uri="{28A0092B-C50C-407E-A947-70E740481C1C}">
                  <a14:useLocalDpi xmlns:a14="http://schemas.microsoft.com/office/drawing/2010/main" val="0"/>
                </a:ext>
              </a:extLst>
            </a:blip>
            <a:srcRect/>
            <a:stretch>
              <a:fillRect/>
            </a:stretch>
          </p:blipFill>
          <p:spPr bwMode="auto">
            <a:xfrm>
              <a:off x="3358" y="2859"/>
              <a:ext cx="578"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61" name="Freeform 262">
              <a:extLst>
                <a:ext uri="{FF2B5EF4-FFF2-40B4-BE49-F238E27FC236}">
                  <a16:creationId xmlns:a16="http://schemas.microsoft.com/office/drawing/2014/main" id="{94FC915B-8C94-43DC-B545-5ED0C09A692B}"/>
                </a:ext>
              </a:extLst>
            </p:cNvPr>
            <p:cNvSpPr>
              <a:spLocks/>
            </p:cNvSpPr>
            <p:nvPr/>
          </p:nvSpPr>
          <p:spPr bwMode="auto">
            <a:xfrm>
              <a:off x="3385" y="2875"/>
              <a:ext cx="515" cy="1239"/>
            </a:xfrm>
            <a:custGeom>
              <a:avLst/>
              <a:gdLst>
                <a:gd name="T0" fmla="*/ 181 w 1814"/>
                <a:gd name="T1" fmla="*/ 4354 h 4354"/>
                <a:gd name="T2" fmla="*/ 1633 w 1814"/>
                <a:gd name="T3" fmla="*/ 4354 h 4354"/>
                <a:gd name="T4" fmla="*/ 1814 w 1814"/>
                <a:gd name="T5" fmla="*/ 4172 h 4354"/>
                <a:gd name="T6" fmla="*/ 1814 w 1814"/>
                <a:gd name="T7" fmla="*/ 181 h 4354"/>
                <a:gd name="T8" fmla="*/ 1633 w 1814"/>
                <a:gd name="T9" fmla="*/ 0 h 4354"/>
                <a:gd name="T10" fmla="*/ 181 w 1814"/>
                <a:gd name="T11" fmla="*/ 0 h 4354"/>
                <a:gd name="T12" fmla="*/ 0 w 1814"/>
                <a:gd name="T13" fmla="*/ 181 h 4354"/>
                <a:gd name="T14" fmla="*/ 0 w 1814"/>
                <a:gd name="T15" fmla="*/ 4172 h 4354"/>
                <a:gd name="T16" fmla="*/ 181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1" y="4354"/>
                  </a:moveTo>
                  <a:lnTo>
                    <a:pt x="1633" y="4354"/>
                  </a:lnTo>
                  <a:cubicBezTo>
                    <a:pt x="1733" y="4354"/>
                    <a:pt x="1814" y="4272"/>
                    <a:pt x="1814" y="4172"/>
                  </a:cubicBezTo>
                  <a:lnTo>
                    <a:pt x="1814" y="181"/>
                  </a:lnTo>
                  <a:cubicBezTo>
                    <a:pt x="1814" y="81"/>
                    <a:pt x="1733" y="0"/>
                    <a:pt x="1633" y="0"/>
                  </a:cubicBezTo>
                  <a:lnTo>
                    <a:pt x="181" y="0"/>
                  </a:lnTo>
                  <a:cubicBezTo>
                    <a:pt x="81" y="0"/>
                    <a:pt x="0" y="81"/>
                    <a:pt x="0" y="181"/>
                  </a:cubicBezTo>
                  <a:lnTo>
                    <a:pt x="0" y="4172"/>
                  </a:lnTo>
                  <a:cubicBezTo>
                    <a:pt x="0" y="4272"/>
                    <a:pt x="81" y="4354"/>
                    <a:pt x="181" y="4354"/>
                  </a:cubicBezTo>
                  <a:close/>
                </a:path>
              </a:pathLst>
            </a:cu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2" name="Freeform 263">
              <a:extLst>
                <a:ext uri="{FF2B5EF4-FFF2-40B4-BE49-F238E27FC236}">
                  <a16:creationId xmlns:a16="http://schemas.microsoft.com/office/drawing/2014/main" id="{69009F72-FA7A-459F-A670-8D13F0E94F6C}"/>
                </a:ext>
              </a:extLst>
            </p:cNvPr>
            <p:cNvSpPr>
              <a:spLocks/>
            </p:cNvSpPr>
            <p:nvPr/>
          </p:nvSpPr>
          <p:spPr bwMode="auto">
            <a:xfrm>
              <a:off x="3385" y="2875"/>
              <a:ext cx="515" cy="1239"/>
            </a:xfrm>
            <a:custGeom>
              <a:avLst/>
              <a:gdLst>
                <a:gd name="T0" fmla="*/ 181 w 1814"/>
                <a:gd name="T1" fmla="*/ 4354 h 4354"/>
                <a:gd name="T2" fmla="*/ 1633 w 1814"/>
                <a:gd name="T3" fmla="*/ 4354 h 4354"/>
                <a:gd name="T4" fmla="*/ 1814 w 1814"/>
                <a:gd name="T5" fmla="*/ 4172 h 4354"/>
                <a:gd name="T6" fmla="*/ 1814 w 1814"/>
                <a:gd name="T7" fmla="*/ 181 h 4354"/>
                <a:gd name="T8" fmla="*/ 1633 w 1814"/>
                <a:gd name="T9" fmla="*/ 0 h 4354"/>
                <a:gd name="T10" fmla="*/ 181 w 1814"/>
                <a:gd name="T11" fmla="*/ 0 h 4354"/>
                <a:gd name="T12" fmla="*/ 0 w 1814"/>
                <a:gd name="T13" fmla="*/ 181 h 4354"/>
                <a:gd name="T14" fmla="*/ 0 w 1814"/>
                <a:gd name="T15" fmla="*/ 4172 h 4354"/>
                <a:gd name="T16" fmla="*/ 181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1" y="4354"/>
                  </a:moveTo>
                  <a:lnTo>
                    <a:pt x="1633" y="4354"/>
                  </a:lnTo>
                  <a:cubicBezTo>
                    <a:pt x="1733" y="4354"/>
                    <a:pt x="1814" y="4272"/>
                    <a:pt x="1814" y="4172"/>
                  </a:cubicBezTo>
                  <a:lnTo>
                    <a:pt x="1814" y="181"/>
                  </a:lnTo>
                  <a:cubicBezTo>
                    <a:pt x="1814" y="81"/>
                    <a:pt x="1733" y="0"/>
                    <a:pt x="1633" y="0"/>
                  </a:cubicBezTo>
                  <a:lnTo>
                    <a:pt x="181" y="0"/>
                  </a:lnTo>
                  <a:cubicBezTo>
                    <a:pt x="81" y="0"/>
                    <a:pt x="0" y="81"/>
                    <a:pt x="0" y="181"/>
                  </a:cubicBezTo>
                  <a:lnTo>
                    <a:pt x="0" y="4172"/>
                  </a:lnTo>
                  <a:cubicBezTo>
                    <a:pt x="0" y="4272"/>
                    <a:pt x="81" y="4354"/>
                    <a:pt x="181" y="435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3" name="Rectangle 264">
              <a:extLst>
                <a:ext uri="{FF2B5EF4-FFF2-40B4-BE49-F238E27FC236}">
                  <a16:creationId xmlns:a16="http://schemas.microsoft.com/office/drawing/2014/main" id="{8226DCA1-DA04-4475-8970-480F4B1F1658}"/>
                </a:ext>
              </a:extLst>
            </p:cNvPr>
            <p:cNvSpPr>
              <a:spLocks noChangeArrowheads="1"/>
            </p:cNvSpPr>
            <p:nvPr/>
          </p:nvSpPr>
          <p:spPr bwMode="auto">
            <a:xfrm>
              <a:off x="3552" y="2901"/>
              <a:ext cx="227"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Worker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289" name="Picture 265">
              <a:extLst>
                <a:ext uri="{FF2B5EF4-FFF2-40B4-BE49-F238E27FC236}">
                  <a16:creationId xmlns:a16="http://schemas.microsoft.com/office/drawing/2014/main" id="{3DA1B1BF-905B-482F-9C78-3717129BAA95}"/>
                </a:ext>
              </a:extLst>
            </p:cNvPr>
            <p:cNvPicPr>
              <a:picLocks noChangeAspect="1" noChangeArrowheads="1"/>
            </p:cNvPicPr>
            <p:nvPr/>
          </p:nvPicPr>
          <p:blipFill>
            <a:blip r:embed="rId100">
              <a:extLst>
                <a:ext uri="{28A0092B-C50C-407E-A947-70E740481C1C}">
                  <a14:useLocalDpi xmlns:a14="http://schemas.microsoft.com/office/drawing/2010/main" val="0"/>
                </a:ext>
              </a:extLst>
            </a:blip>
            <a:srcRect/>
            <a:stretch>
              <a:fillRect/>
            </a:stretch>
          </p:blipFill>
          <p:spPr bwMode="auto">
            <a:xfrm>
              <a:off x="3372" y="3683"/>
              <a:ext cx="550"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0" name="Picture 266">
              <a:extLst>
                <a:ext uri="{FF2B5EF4-FFF2-40B4-BE49-F238E27FC236}">
                  <a16:creationId xmlns:a16="http://schemas.microsoft.com/office/drawing/2014/main" id="{80333520-A510-474F-84F0-7079D6DF8A23}"/>
                </a:ext>
              </a:extLst>
            </p:cNvPr>
            <p:cNvPicPr>
              <a:picLocks noChangeAspect="1" noChangeArrowheads="1"/>
            </p:cNvPicPr>
            <p:nvPr/>
          </p:nvPicPr>
          <p:blipFill>
            <a:blip r:embed="rId101">
              <a:extLst>
                <a:ext uri="{28A0092B-C50C-407E-A947-70E740481C1C}">
                  <a14:useLocalDpi xmlns:a14="http://schemas.microsoft.com/office/drawing/2010/main" val="0"/>
                </a:ext>
              </a:extLst>
            </a:blip>
            <a:srcRect/>
            <a:stretch>
              <a:fillRect/>
            </a:stretch>
          </p:blipFill>
          <p:spPr bwMode="auto">
            <a:xfrm>
              <a:off x="3372" y="3683"/>
              <a:ext cx="550"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64" name="Freeform 267">
              <a:extLst>
                <a:ext uri="{FF2B5EF4-FFF2-40B4-BE49-F238E27FC236}">
                  <a16:creationId xmlns:a16="http://schemas.microsoft.com/office/drawing/2014/main" id="{8E763D54-CCDF-4475-8700-53DA12C94EB0}"/>
                </a:ext>
              </a:extLst>
            </p:cNvPr>
            <p:cNvSpPr>
              <a:spLocks/>
            </p:cNvSpPr>
            <p:nvPr/>
          </p:nvSpPr>
          <p:spPr bwMode="auto">
            <a:xfrm>
              <a:off x="3396" y="3700"/>
              <a:ext cx="493" cy="293"/>
            </a:xfrm>
            <a:custGeom>
              <a:avLst/>
              <a:gdLst>
                <a:gd name="T0" fmla="*/ 108 w 1734"/>
                <a:gd name="T1" fmla="*/ 1031 h 1031"/>
                <a:gd name="T2" fmla="*/ 1625 w 1734"/>
                <a:gd name="T3" fmla="*/ 1031 h 1031"/>
                <a:gd name="T4" fmla="*/ 1734 w 1734"/>
                <a:gd name="T5" fmla="*/ 923 h 1031"/>
                <a:gd name="T6" fmla="*/ 1734 w 1734"/>
                <a:gd name="T7" fmla="*/ 108 h 1031"/>
                <a:gd name="T8" fmla="*/ 1625 w 1734"/>
                <a:gd name="T9" fmla="*/ 0 h 1031"/>
                <a:gd name="T10" fmla="*/ 108 w 1734"/>
                <a:gd name="T11" fmla="*/ 0 h 1031"/>
                <a:gd name="T12" fmla="*/ 0 w 1734"/>
                <a:gd name="T13" fmla="*/ 108 h 1031"/>
                <a:gd name="T14" fmla="*/ 0 w 1734"/>
                <a:gd name="T15" fmla="*/ 923 h 1031"/>
                <a:gd name="T16" fmla="*/ 108 w 1734"/>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4" h="1031">
                  <a:moveTo>
                    <a:pt x="108" y="1031"/>
                  </a:moveTo>
                  <a:lnTo>
                    <a:pt x="1625" y="1031"/>
                  </a:lnTo>
                  <a:cubicBezTo>
                    <a:pt x="1685" y="1031"/>
                    <a:pt x="1734" y="983"/>
                    <a:pt x="1734" y="923"/>
                  </a:cubicBezTo>
                  <a:lnTo>
                    <a:pt x="1734" y="108"/>
                  </a:lnTo>
                  <a:cubicBezTo>
                    <a:pt x="1734" y="49"/>
                    <a:pt x="1685" y="0"/>
                    <a:pt x="1625" y="0"/>
                  </a:cubicBezTo>
                  <a:lnTo>
                    <a:pt x="108" y="0"/>
                  </a:lnTo>
                  <a:cubicBezTo>
                    <a:pt x="49" y="0"/>
                    <a:pt x="0" y="49"/>
                    <a:pt x="0" y="108"/>
                  </a:cubicBezTo>
                  <a:lnTo>
                    <a:pt x="0" y="923"/>
                  </a:lnTo>
                  <a:cubicBezTo>
                    <a:pt x="0" y="983"/>
                    <a:pt x="49" y="1031"/>
                    <a:pt x="108" y="1031"/>
                  </a:cubicBezTo>
                  <a:close/>
                </a:path>
              </a:pathLst>
            </a:custGeom>
            <a:solidFill>
              <a:srgbClr val="DEEBF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5" name="Freeform 268">
              <a:extLst>
                <a:ext uri="{FF2B5EF4-FFF2-40B4-BE49-F238E27FC236}">
                  <a16:creationId xmlns:a16="http://schemas.microsoft.com/office/drawing/2014/main" id="{8071BEB5-5D5F-48EB-B165-9B1B66D966C1}"/>
                </a:ext>
              </a:extLst>
            </p:cNvPr>
            <p:cNvSpPr>
              <a:spLocks/>
            </p:cNvSpPr>
            <p:nvPr/>
          </p:nvSpPr>
          <p:spPr bwMode="auto">
            <a:xfrm>
              <a:off x="3396" y="3700"/>
              <a:ext cx="493" cy="293"/>
            </a:xfrm>
            <a:custGeom>
              <a:avLst/>
              <a:gdLst>
                <a:gd name="T0" fmla="*/ 108 w 1734"/>
                <a:gd name="T1" fmla="*/ 1031 h 1031"/>
                <a:gd name="T2" fmla="*/ 1625 w 1734"/>
                <a:gd name="T3" fmla="*/ 1031 h 1031"/>
                <a:gd name="T4" fmla="*/ 1734 w 1734"/>
                <a:gd name="T5" fmla="*/ 923 h 1031"/>
                <a:gd name="T6" fmla="*/ 1734 w 1734"/>
                <a:gd name="T7" fmla="*/ 108 h 1031"/>
                <a:gd name="T8" fmla="*/ 1625 w 1734"/>
                <a:gd name="T9" fmla="*/ 0 h 1031"/>
                <a:gd name="T10" fmla="*/ 108 w 1734"/>
                <a:gd name="T11" fmla="*/ 0 h 1031"/>
                <a:gd name="T12" fmla="*/ 0 w 1734"/>
                <a:gd name="T13" fmla="*/ 108 h 1031"/>
                <a:gd name="T14" fmla="*/ 0 w 1734"/>
                <a:gd name="T15" fmla="*/ 923 h 1031"/>
                <a:gd name="T16" fmla="*/ 108 w 1734"/>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4" h="1031">
                  <a:moveTo>
                    <a:pt x="108" y="1031"/>
                  </a:moveTo>
                  <a:lnTo>
                    <a:pt x="1625" y="1031"/>
                  </a:lnTo>
                  <a:cubicBezTo>
                    <a:pt x="1685" y="1031"/>
                    <a:pt x="1734" y="983"/>
                    <a:pt x="1734" y="923"/>
                  </a:cubicBezTo>
                  <a:lnTo>
                    <a:pt x="1734" y="108"/>
                  </a:lnTo>
                  <a:cubicBezTo>
                    <a:pt x="1734" y="49"/>
                    <a:pt x="1685" y="0"/>
                    <a:pt x="1625" y="0"/>
                  </a:cubicBezTo>
                  <a:lnTo>
                    <a:pt x="108" y="0"/>
                  </a:lnTo>
                  <a:cubicBezTo>
                    <a:pt x="49" y="0"/>
                    <a:pt x="0" y="49"/>
                    <a:pt x="0" y="108"/>
                  </a:cubicBezTo>
                  <a:lnTo>
                    <a:pt x="0" y="923"/>
                  </a:lnTo>
                  <a:cubicBezTo>
                    <a:pt x="0" y="983"/>
                    <a:pt x="49" y="1031"/>
                    <a:pt x="108" y="1031"/>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6" name="Rectangle 269">
              <a:extLst>
                <a:ext uri="{FF2B5EF4-FFF2-40B4-BE49-F238E27FC236}">
                  <a16:creationId xmlns:a16="http://schemas.microsoft.com/office/drawing/2014/main" id="{8BAAAE5B-EFE4-49D1-BD0C-1D400CCB39E0}"/>
                </a:ext>
              </a:extLst>
            </p:cNvPr>
            <p:cNvSpPr>
              <a:spLocks noChangeArrowheads="1"/>
            </p:cNvSpPr>
            <p:nvPr/>
          </p:nvSpPr>
          <p:spPr bwMode="auto">
            <a:xfrm>
              <a:off x="3531" y="3898"/>
              <a:ext cx="269"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Compute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294" name="Picture 270">
              <a:extLst>
                <a:ext uri="{FF2B5EF4-FFF2-40B4-BE49-F238E27FC236}">
                  <a16:creationId xmlns:a16="http://schemas.microsoft.com/office/drawing/2014/main" id="{5B3B338E-0763-4E9F-970A-F316D2F62D4B}"/>
                </a:ext>
              </a:extLst>
            </p:cNvPr>
            <p:cNvPicPr>
              <a:picLocks noChangeAspect="1" noChangeArrowheads="1"/>
            </p:cNvPicPr>
            <p:nvPr/>
          </p:nvPicPr>
          <p:blipFill>
            <a:blip r:embed="rId102">
              <a:extLst>
                <a:ext uri="{28A0092B-C50C-407E-A947-70E740481C1C}">
                  <a14:useLocalDpi xmlns:a14="http://schemas.microsoft.com/office/drawing/2010/main" val="0"/>
                </a:ext>
              </a:extLst>
            </a:blip>
            <a:srcRect/>
            <a:stretch>
              <a:fillRect/>
            </a:stretch>
          </p:blipFill>
          <p:spPr bwMode="auto">
            <a:xfrm>
              <a:off x="3363" y="3701"/>
              <a:ext cx="573"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5" name="Picture 271">
              <a:extLst>
                <a:ext uri="{FF2B5EF4-FFF2-40B4-BE49-F238E27FC236}">
                  <a16:creationId xmlns:a16="http://schemas.microsoft.com/office/drawing/2014/main" id="{BA113E5E-FADA-486D-B4D0-C69B252E3D0F}"/>
                </a:ext>
              </a:extLst>
            </p:cNvPr>
            <p:cNvPicPr>
              <a:picLocks noChangeAspect="1" noChangeArrowheads="1"/>
            </p:cNvPicPr>
            <p:nvPr/>
          </p:nvPicPr>
          <p:blipFill>
            <a:blip r:embed="rId103">
              <a:extLst>
                <a:ext uri="{28A0092B-C50C-407E-A947-70E740481C1C}">
                  <a14:useLocalDpi xmlns:a14="http://schemas.microsoft.com/office/drawing/2010/main" val="0"/>
                </a:ext>
              </a:extLst>
            </a:blip>
            <a:srcRect/>
            <a:stretch>
              <a:fillRect/>
            </a:stretch>
          </p:blipFill>
          <p:spPr bwMode="auto">
            <a:xfrm>
              <a:off x="3363" y="3701"/>
              <a:ext cx="573"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6" name="Picture 272">
              <a:extLst>
                <a:ext uri="{FF2B5EF4-FFF2-40B4-BE49-F238E27FC236}">
                  <a16:creationId xmlns:a16="http://schemas.microsoft.com/office/drawing/2014/main" id="{28C54BF0-F602-452F-A7E0-88B7F6576598}"/>
                </a:ext>
              </a:extLst>
            </p:cNvPr>
            <p:cNvPicPr>
              <a:picLocks noChangeAspect="1" noChangeArrowheads="1"/>
            </p:cNvPicPr>
            <p:nvPr/>
          </p:nvPicPr>
          <p:blipFill>
            <a:blip r:embed="rId104">
              <a:extLst>
                <a:ext uri="{28A0092B-C50C-407E-A947-70E740481C1C}">
                  <a14:useLocalDpi xmlns:a14="http://schemas.microsoft.com/office/drawing/2010/main" val="0"/>
                </a:ext>
              </a:extLst>
            </a:blip>
            <a:srcRect/>
            <a:stretch>
              <a:fillRect/>
            </a:stretch>
          </p:blipFill>
          <p:spPr bwMode="auto">
            <a:xfrm>
              <a:off x="3386" y="3715"/>
              <a:ext cx="20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7" name="Picture 273">
              <a:extLst>
                <a:ext uri="{FF2B5EF4-FFF2-40B4-BE49-F238E27FC236}">
                  <a16:creationId xmlns:a16="http://schemas.microsoft.com/office/drawing/2014/main" id="{6034D1D3-AA2A-4E2B-9C71-A3201C7EF99A}"/>
                </a:ext>
              </a:extLst>
            </p:cNvPr>
            <p:cNvPicPr>
              <a:picLocks noChangeAspect="1" noChangeArrowheads="1"/>
            </p:cNvPicPr>
            <p:nvPr/>
          </p:nvPicPr>
          <p:blipFill>
            <a:blip r:embed="rId105">
              <a:extLst>
                <a:ext uri="{28A0092B-C50C-407E-A947-70E740481C1C}">
                  <a14:useLocalDpi xmlns:a14="http://schemas.microsoft.com/office/drawing/2010/main" val="0"/>
                </a:ext>
              </a:extLst>
            </a:blip>
            <a:srcRect/>
            <a:stretch>
              <a:fillRect/>
            </a:stretch>
          </p:blipFill>
          <p:spPr bwMode="auto">
            <a:xfrm>
              <a:off x="3386" y="3715"/>
              <a:ext cx="20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67" name="Freeform 274">
              <a:extLst>
                <a:ext uri="{FF2B5EF4-FFF2-40B4-BE49-F238E27FC236}">
                  <a16:creationId xmlns:a16="http://schemas.microsoft.com/office/drawing/2014/main" id="{82B37320-CCFA-435D-A827-D8F09C836CD2}"/>
                </a:ext>
              </a:extLst>
            </p:cNvPr>
            <p:cNvSpPr>
              <a:spLocks/>
            </p:cNvSpPr>
            <p:nvPr/>
          </p:nvSpPr>
          <p:spPr bwMode="auto">
            <a:xfrm>
              <a:off x="3410"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8" name="Freeform 275">
              <a:extLst>
                <a:ext uri="{FF2B5EF4-FFF2-40B4-BE49-F238E27FC236}">
                  <a16:creationId xmlns:a16="http://schemas.microsoft.com/office/drawing/2014/main" id="{5F274C28-A62C-4E92-BE2C-48F78C67BAA3}"/>
                </a:ext>
              </a:extLst>
            </p:cNvPr>
            <p:cNvSpPr>
              <a:spLocks/>
            </p:cNvSpPr>
            <p:nvPr/>
          </p:nvSpPr>
          <p:spPr bwMode="auto">
            <a:xfrm>
              <a:off x="3410"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9" name="Rectangle 276">
              <a:extLst>
                <a:ext uri="{FF2B5EF4-FFF2-40B4-BE49-F238E27FC236}">
                  <a16:creationId xmlns:a16="http://schemas.microsoft.com/office/drawing/2014/main" id="{2C5FDD0D-D159-45C1-877F-8883991483A6}"/>
                </a:ext>
              </a:extLst>
            </p:cNvPr>
            <p:cNvSpPr>
              <a:spLocks noChangeArrowheads="1"/>
            </p:cNvSpPr>
            <p:nvPr/>
          </p:nvSpPr>
          <p:spPr bwMode="auto">
            <a:xfrm>
              <a:off x="3443"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301" name="Picture 277">
              <a:extLst>
                <a:ext uri="{FF2B5EF4-FFF2-40B4-BE49-F238E27FC236}">
                  <a16:creationId xmlns:a16="http://schemas.microsoft.com/office/drawing/2014/main" id="{7C511101-B591-4600-BC40-1941B8CFFBD0}"/>
                </a:ext>
              </a:extLst>
            </p:cNvPr>
            <p:cNvPicPr>
              <a:picLocks noChangeAspect="1" noChangeArrowheads="1"/>
            </p:cNvPicPr>
            <p:nvPr/>
          </p:nvPicPr>
          <p:blipFill>
            <a:blip r:embed="rId106">
              <a:extLst>
                <a:ext uri="{28A0092B-C50C-407E-A947-70E740481C1C}">
                  <a14:useLocalDpi xmlns:a14="http://schemas.microsoft.com/office/drawing/2010/main" val="0"/>
                </a:ext>
              </a:extLst>
            </a:blip>
            <a:srcRect/>
            <a:stretch>
              <a:fillRect/>
            </a:stretch>
          </p:blipFill>
          <p:spPr bwMode="auto">
            <a:xfrm>
              <a:off x="3545"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2" name="Picture 278">
              <a:extLst>
                <a:ext uri="{FF2B5EF4-FFF2-40B4-BE49-F238E27FC236}">
                  <a16:creationId xmlns:a16="http://schemas.microsoft.com/office/drawing/2014/main" id="{425259AF-3DDE-431D-928F-4A2EC988AFB2}"/>
                </a:ext>
              </a:extLst>
            </p:cNvPr>
            <p:cNvPicPr>
              <a:picLocks noChangeAspect="1" noChangeArrowheads="1"/>
            </p:cNvPicPr>
            <p:nvPr/>
          </p:nvPicPr>
          <p:blipFill>
            <a:blip r:embed="rId107">
              <a:extLst>
                <a:ext uri="{28A0092B-C50C-407E-A947-70E740481C1C}">
                  <a14:useLocalDpi xmlns:a14="http://schemas.microsoft.com/office/drawing/2010/main" val="0"/>
                </a:ext>
              </a:extLst>
            </a:blip>
            <a:srcRect/>
            <a:stretch>
              <a:fillRect/>
            </a:stretch>
          </p:blipFill>
          <p:spPr bwMode="auto">
            <a:xfrm>
              <a:off x="3545"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70" name="Freeform 279">
              <a:extLst>
                <a:ext uri="{FF2B5EF4-FFF2-40B4-BE49-F238E27FC236}">
                  <a16:creationId xmlns:a16="http://schemas.microsoft.com/office/drawing/2014/main" id="{B348FC08-A71A-4B28-9F22-C43A7EE60777}"/>
                </a:ext>
              </a:extLst>
            </p:cNvPr>
            <p:cNvSpPr>
              <a:spLocks/>
            </p:cNvSpPr>
            <p:nvPr/>
          </p:nvSpPr>
          <p:spPr bwMode="auto">
            <a:xfrm>
              <a:off x="3570" y="3729"/>
              <a:ext cx="146" cy="138"/>
            </a:xfrm>
            <a:custGeom>
              <a:avLst/>
              <a:gdLst>
                <a:gd name="T0" fmla="*/ 51 w 514"/>
                <a:gd name="T1" fmla="*/ 484 h 484"/>
                <a:gd name="T2" fmla="*/ 463 w 514"/>
                <a:gd name="T3" fmla="*/ 484 h 484"/>
                <a:gd name="T4" fmla="*/ 514 w 514"/>
                <a:gd name="T5" fmla="*/ 432 h 484"/>
                <a:gd name="T6" fmla="*/ 514 w 514"/>
                <a:gd name="T7" fmla="*/ 51 h 484"/>
                <a:gd name="T8" fmla="*/ 463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3" y="484"/>
                  </a:lnTo>
                  <a:cubicBezTo>
                    <a:pt x="491" y="484"/>
                    <a:pt x="514" y="461"/>
                    <a:pt x="514" y="432"/>
                  </a:cubicBezTo>
                  <a:lnTo>
                    <a:pt x="514" y="51"/>
                  </a:lnTo>
                  <a:cubicBezTo>
                    <a:pt x="514" y="23"/>
                    <a:pt x="491" y="0"/>
                    <a:pt x="463"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1" name="Freeform 280">
              <a:extLst>
                <a:ext uri="{FF2B5EF4-FFF2-40B4-BE49-F238E27FC236}">
                  <a16:creationId xmlns:a16="http://schemas.microsoft.com/office/drawing/2014/main" id="{23AEC599-29C7-4AB7-9EEC-1AF10E941F76}"/>
                </a:ext>
              </a:extLst>
            </p:cNvPr>
            <p:cNvSpPr>
              <a:spLocks/>
            </p:cNvSpPr>
            <p:nvPr/>
          </p:nvSpPr>
          <p:spPr bwMode="auto">
            <a:xfrm>
              <a:off x="3570" y="3729"/>
              <a:ext cx="146" cy="138"/>
            </a:xfrm>
            <a:custGeom>
              <a:avLst/>
              <a:gdLst>
                <a:gd name="T0" fmla="*/ 51 w 514"/>
                <a:gd name="T1" fmla="*/ 484 h 484"/>
                <a:gd name="T2" fmla="*/ 463 w 514"/>
                <a:gd name="T3" fmla="*/ 484 h 484"/>
                <a:gd name="T4" fmla="*/ 514 w 514"/>
                <a:gd name="T5" fmla="*/ 432 h 484"/>
                <a:gd name="T6" fmla="*/ 514 w 514"/>
                <a:gd name="T7" fmla="*/ 51 h 484"/>
                <a:gd name="T8" fmla="*/ 463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3" y="484"/>
                  </a:lnTo>
                  <a:cubicBezTo>
                    <a:pt x="491" y="484"/>
                    <a:pt x="514" y="461"/>
                    <a:pt x="514" y="432"/>
                  </a:cubicBezTo>
                  <a:lnTo>
                    <a:pt x="514" y="51"/>
                  </a:lnTo>
                  <a:cubicBezTo>
                    <a:pt x="514" y="23"/>
                    <a:pt x="491" y="0"/>
                    <a:pt x="463"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2" name="Rectangle 281">
              <a:extLst>
                <a:ext uri="{FF2B5EF4-FFF2-40B4-BE49-F238E27FC236}">
                  <a16:creationId xmlns:a16="http://schemas.microsoft.com/office/drawing/2014/main" id="{51E71E72-4DC8-4573-8481-3A55C02BB1B8}"/>
                </a:ext>
              </a:extLst>
            </p:cNvPr>
            <p:cNvSpPr>
              <a:spLocks noChangeArrowheads="1"/>
            </p:cNvSpPr>
            <p:nvPr/>
          </p:nvSpPr>
          <p:spPr bwMode="auto">
            <a:xfrm>
              <a:off x="3602"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306" name="Picture 282">
              <a:extLst>
                <a:ext uri="{FF2B5EF4-FFF2-40B4-BE49-F238E27FC236}">
                  <a16:creationId xmlns:a16="http://schemas.microsoft.com/office/drawing/2014/main" id="{F8ADDD4E-EC75-46C9-A37B-E095B7940BFA}"/>
                </a:ext>
              </a:extLst>
            </p:cNvPr>
            <p:cNvPicPr>
              <a:picLocks noChangeAspect="1" noChangeArrowheads="1"/>
            </p:cNvPicPr>
            <p:nvPr/>
          </p:nvPicPr>
          <p:blipFill>
            <a:blip r:embed="rId108">
              <a:extLst>
                <a:ext uri="{28A0092B-C50C-407E-A947-70E740481C1C}">
                  <a14:useLocalDpi xmlns:a14="http://schemas.microsoft.com/office/drawing/2010/main" val="0"/>
                </a:ext>
              </a:extLst>
            </a:blip>
            <a:srcRect/>
            <a:stretch>
              <a:fillRect/>
            </a:stretch>
          </p:blipFill>
          <p:spPr bwMode="auto">
            <a:xfrm>
              <a:off x="3704"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7" name="Picture 283">
              <a:extLst>
                <a:ext uri="{FF2B5EF4-FFF2-40B4-BE49-F238E27FC236}">
                  <a16:creationId xmlns:a16="http://schemas.microsoft.com/office/drawing/2014/main" id="{6BF89379-F5C4-4994-8A75-CBBB06B38D1A}"/>
                </a:ext>
              </a:extLst>
            </p:cNvPr>
            <p:cNvPicPr>
              <a:picLocks noChangeAspect="1" noChangeArrowheads="1"/>
            </p:cNvPicPr>
            <p:nvPr/>
          </p:nvPicPr>
          <p:blipFill>
            <a:blip r:embed="rId109">
              <a:extLst>
                <a:ext uri="{28A0092B-C50C-407E-A947-70E740481C1C}">
                  <a14:useLocalDpi xmlns:a14="http://schemas.microsoft.com/office/drawing/2010/main" val="0"/>
                </a:ext>
              </a:extLst>
            </a:blip>
            <a:srcRect/>
            <a:stretch>
              <a:fillRect/>
            </a:stretch>
          </p:blipFill>
          <p:spPr bwMode="auto">
            <a:xfrm>
              <a:off x="3704"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73" name="Freeform 284">
              <a:extLst>
                <a:ext uri="{FF2B5EF4-FFF2-40B4-BE49-F238E27FC236}">
                  <a16:creationId xmlns:a16="http://schemas.microsoft.com/office/drawing/2014/main" id="{783BA001-A008-40F7-BF37-8FA6425A9192}"/>
                </a:ext>
              </a:extLst>
            </p:cNvPr>
            <p:cNvSpPr>
              <a:spLocks/>
            </p:cNvSpPr>
            <p:nvPr/>
          </p:nvSpPr>
          <p:spPr bwMode="auto">
            <a:xfrm>
              <a:off x="3729"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4" name="Freeform 285">
              <a:extLst>
                <a:ext uri="{FF2B5EF4-FFF2-40B4-BE49-F238E27FC236}">
                  <a16:creationId xmlns:a16="http://schemas.microsoft.com/office/drawing/2014/main" id="{C46244F0-0A4E-4997-B107-F3605F182A0C}"/>
                </a:ext>
              </a:extLst>
            </p:cNvPr>
            <p:cNvSpPr>
              <a:spLocks/>
            </p:cNvSpPr>
            <p:nvPr/>
          </p:nvSpPr>
          <p:spPr bwMode="auto">
            <a:xfrm>
              <a:off x="3729"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5" name="Rectangle 286">
              <a:extLst>
                <a:ext uri="{FF2B5EF4-FFF2-40B4-BE49-F238E27FC236}">
                  <a16:creationId xmlns:a16="http://schemas.microsoft.com/office/drawing/2014/main" id="{96E8EAB6-A9E8-49C3-ADCC-FA0B2EDB83BA}"/>
                </a:ext>
              </a:extLst>
            </p:cNvPr>
            <p:cNvSpPr>
              <a:spLocks noChangeArrowheads="1"/>
            </p:cNvSpPr>
            <p:nvPr/>
          </p:nvSpPr>
          <p:spPr bwMode="auto">
            <a:xfrm>
              <a:off x="3762"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311" name="Picture 287">
              <a:extLst>
                <a:ext uri="{FF2B5EF4-FFF2-40B4-BE49-F238E27FC236}">
                  <a16:creationId xmlns:a16="http://schemas.microsoft.com/office/drawing/2014/main" id="{8ABADACA-ADA4-48DA-8D7B-F2BCE3B51682}"/>
                </a:ext>
              </a:extLst>
            </p:cNvPr>
            <p:cNvPicPr>
              <a:picLocks noChangeAspect="1" noChangeArrowheads="1"/>
            </p:cNvPicPr>
            <p:nvPr/>
          </p:nvPicPr>
          <p:blipFill>
            <a:blip r:embed="rId110">
              <a:extLst>
                <a:ext uri="{28A0092B-C50C-407E-A947-70E740481C1C}">
                  <a14:useLocalDpi xmlns:a14="http://schemas.microsoft.com/office/drawing/2010/main" val="0"/>
                </a:ext>
              </a:extLst>
            </a:blip>
            <a:srcRect/>
            <a:stretch>
              <a:fillRect/>
            </a:stretch>
          </p:blipFill>
          <p:spPr bwMode="auto">
            <a:xfrm>
              <a:off x="3877" y="2859"/>
              <a:ext cx="573"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2" name="Picture 288">
              <a:extLst>
                <a:ext uri="{FF2B5EF4-FFF2-40B4-BE49-F238E27FC236}">
                  <a16:creationId xmlns:a16="http://schemas.microsoft.com/office/drawing/2014/main" id="{98394C17-4A00-4480-ABF1-BED6E71AFDA0}"/>
                </a:ext>
              </a:extLst>
            </p:cNvPr>
            <p:cNvPicPr>
              <a:picLocks noChangeAspect="1" noChangeArrowheads="1"/>
            </p:cNvPicPr>
            <p:nvPr/>
          </p:nvPicPr>
          <p:blipFill>
            <a:blip r:embed="rId111">
              <a:extLst>
                <a:ext uri="{28A0092B-C50C-407E-A947-70E740481C1C}">
                  <a14:useLocalDpi xmlns:a14="http://schemas.microsoft.com/office/drawing/2010/main" val="0"/>
                </a:ext>
              </a:extLst>
            </a:blip>
            <a:srcRect/>
            <a:stretch>
              <a:fillRect/>
            </a:stretch>
          </p:blipFill>
          <p:spPr bwMode="auto">
            <a:xfrm>
              <a:off x="3877" y="2859"/>
              <a:ext cx="573"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76" name="Freeform 289">
              <a:extLst>
                <a:ext uri="{FF2B5EF4-FFF2-40B4-BE49-F238E27FC236}">
                  <a16:creationId xmlns:a16="http://schemas.microsoft.com/office/drawing/2014/main" id="{B0C12965-D001-4C66-BDB0-E8A1C0FD9598}"/>
                </a:ext>
              </a:extLst>
            </p:cNvPr>
            <p:cNvSpPr>
              <a:spLocks/>
            </p:cNvSpPr>
            <p:nvPr/>
          </p:nvSpPr>
          <p:spPr bwMode="auto">
            <a:xfrm>
              <a:off x="3900" y="2875"/>
              <a:ext cx="516" cy="1239"/>
            </a:xfrm>
            <a:custGeom>
              <a:avLst/>
              <a:gdLst>
                <a:gd name="T0" fmla="*/ 181 w 1814"/>
                <a:gd name="T1" fmla="*/ 4354 h 4354"/>
                <a:gd name="T2" fmla="*/ 1633 w 1814"/>
                <a:gd name="T3" fmla="*/ 4354 h 4354"/>
                <a:gd name="T4" fmla="*/ 1814 w 1814"/>
                <a:gd name="T5" fmla="*/ 4172 h 4354"/>
                <a:gd name="T6" fmla="*/ 1814 w 1814"/>
                <a:gd name="T7" fmla="*/ 181 h 4354"/>
                <a:gd name="T8" fmla="*/ 1633 w 1814"/>
                <a:gd name="T9" fmla="*/ 0 h 4354"/>
                <a:gd name="T10" fmla="*/ 181 w 1814"/>
                <a:gd name="T11" fmla="*/ 0 h 4354"/>
                <a:gd name="T12" fmla="*/ 0 w 1814"/>
                <a:gd name="T13" fmla="*/ 181 h 4354"/>
                <a:gd name="T14" fmla="*/ 0 w 1814"/>
                <a:gd name="T15" fmla="*/ 4172 h 4354"/>
                <a:gd name="T16" fmla="*/ 181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1" y="4354"/>
                  </a:moveTo>
                  <a:lnTo>
                    <a:pt x="1633" y="4354"/>
                  </a:lnTo>
                  <a:cubicBezTo>
                    <a:pt x="1733" y="4354"/>
                    <a:pt x="1814" y="4272"/>
                    <a:pt x="1814" y="4172"/>
                  </a:cubicBezTo>
                  <a:lnTo>
                    <a:pt x="1814" y="181"/>
                  </a:lnTo>
                  <a:cubicBezTo>
                    <a:pt x="1814" y="81"/>
                    <a:pt x="1733" y="0"/>
                    <a:pt x="1633" y="0"/>
                  </a:cubicBezTo>
                  <a:lnTo>
                    <a:pt x="181" y="0"/>
                  </a:lnTo>
                  <a:cubicBezTo>
                    <a:pt x="81" y="0"/>
                    <a:pt x="0" y="81"/>
                    <a:pt x="0" y="181"/>
                  </a:cubicBezTo>
                  <a:lnTo>
                    <a:pt x="0" y="4172"/>
                  </a:lnTo>
                  <a:cubicBezTo>
                    <a:pt x="0" y="4272"/>
                    <a:pt x="81" y="4354"/>
                    <a:pt x="181" y="4354"/>
                  </a:cubicBezTo>
                  <a:close/>
                </a:path>
              </a:pathLst>
            </a:cu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7" name="Freeform 290">
              <a:extLst>
                <a:ext uri="{FF2B5EF4-FFF2-40B4-BE49-F238E27FC236}">
                  <a16:creationId xmlns:a16="http://schemas.microsoft.com/office/drawing/2014/main" id="{6A97C90B-45D7-4F98-8A8A-458575CFA77C}"/>
                </a:ext>
              </a:extLst>
            </p:cNvPr>
            <p:cNvSpPr>
              <a:spLocks/>
            </p:cNvSpPr>
            <p:nvPr/>
          </p:nvSpPr>
          <p:spPr bwMode="auto">
            <a:xfrm>
              <a:off x="3900" y="2875"/>
              <a:ext cx="516" cy="1239"/>
            </a:xfrm>
            <a:custGeom>
              <a:avLst/>
              <a:gdLst>
                <a:gd name="T0" fmla="*/ 181 w 1814"/>
                <a:gd name="T1" fmla="*/ 4354 h 4354"/>
                <a:gd name="T2" fmla="*/ 1633 w 1814"/>
                <a:gd name="T3" fmla="*/ 4354 h 4354"/>
                <a:gd name="T4" fmla="*/ 1814 w 1814"/>
                <a:gd name="T5" fmla="*/ 4172 h 4354"/>
                <a:gd name="T6" fmla="*/ 1814 w 1814"/>
                <a:gd name="T7" fmla="*/ 181 h 4354"/>
                <a:gd name="T8" fmla="*/ 1633 w 1814"/>
                <a:gd name="T9" fmla="*/ 0 h 4354"/>
                <a:gd name="T10" fmla="*/ 181 w 1814"/>
                <a:gd name="T11" fmla="*/ 0 h 4354"/>
                <a:gd name="T12" fmla="*/ 0 w 1814"/>
                <a:gd name="T13" fmla="*/ 181 h 4354"/>
                <a:gd name="T14" fmla="*/ 0 w 1814"/>
                <a:gd name="T15" fmla="*/ 4172 h 4354"/>
                <a:gd name="T16" fmla="*/ 181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1" y="4354"/>
                  </a:moveTo>
                  <a:lnTo>
                    <a:pt x="1633" y="4354"/>
                  </a:lnTo>
                  <a:cubicBezTo>
                    <a:pt x="1733" y="4354"/>
                    <a:pt x="1814" y="4272"/>
                    <a:pt x="1814" y="4172"/>
                  </a:cubicBezTo>
                  <a:lnTo>
                    <a:pt x="1814" y="181"/>
                  </a:lnTo>
                  <a:cubicBezTo>
                    <a:pt x="1814" y="81"/>
                    <a:pt x="1733" y="0"/>
                    <a:pt x="1633" y="0"/>
                  </a:cubicBezTo>
                  <a:lnTo>
                    <a:pt x="181" y="0"/>
                  </a:lnTo>
                  <a:cubicBezTo>
                    <a:pt x="81" y="0"/>
                    <a:pt x="0" y="81"/>
                    <a:pt x="0" y="181"/>
                  </a:cubicBezTo>
                  <a:lnTo>
                    <a:pt x="0" y="4172"/>
                  </a:lnTo>
                  <a:cubicBezTo>
                    <a:pt x="0" y="4272"/>
                    <a:pt x="81" y="4354"/>
                    <a:pt x="181" y="435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8" name="Rectangle 291">
              <a:extLst>
                <a:ext uri="{FF2B5EF4-FFF2-40B4-BE49-F238E27FC236}">
                  <a16:creationId xmlns:a16="http://schemas.microsoft.com/office/drawing/2014/main" id="{3832BF26-0D53-47C3-AED8-DA4B6BC1BE1D}"/>
                </a:ext>
              </a:extLst>
            </p:cNvPr>
            <p:cNvSpPr>
              <a:spLocks noChangeArrowheads="1"/>
            </p:cNvSpPr>
            <p:nvPr/>
          </p:nvSpPr>
          <p:spPr bwMode="auto">
            <a:xfrm>
              <a:off x="4067" y="2901"/>
              <a:ext cx="22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Worker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316" name="Picture 292">
              <a:extLst>
                <a:ext uri="{FF2B5EF4-FFF2-40B4-BE49-F238E27FC236}">
                  <a16:creationId xmlns:a16="http://schemas.microsoft.com/office/drawing/2014/main" id="{5934F5AD-269B-4808-A6AC-1BB67395954E}"/>
                </a:ext>
              </a:extLst>
            </p:cNvPr>
            <p:cNvPicPr>
              <a:picLocks noChangeAspect="1" noChangeArrowheads="1"/>
            </p:cNvPicPr>
            <p:nvPr/>
          </p:nvPicPr>
          <p:blipFill>
            <a:blip r:embed="rId112">
              <a:extLst>
                <a:ext uri="{28A0092B-C50C-407E-A947-70E740481C1C}">
                  <a14:useLocalDpi xmlns:a14="http://schemas.microsoft.com/office/drawing/2010/main" val="0"/>
                </a:ext>
              </a:extLst>
            </a:blip>
            <a:srcRect/>
            <a:stretch>
              <a:fillRect/>
            </a:stretch>
          </p:blipFill>
          <p:spPr bwMode="auto">
            <a:xfrm>
              <a:off x="3886" y="3683"/>
              <a:ext cx="550"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7" name="Picture 293">
              <a:extLst>
                <a:ext uri="{FF2B5EF4-FFF2-40B4-BE49-F238E27FC236}">
                  <a16:creationId xmlns:a16="http://schemas.microsoft.com/office/drawing/2014/main" id="{4DEA5200-0169-4FA2-A037-9F4B05B8A0C1}"/>
                </a:ext>
              </a:extLst>
            </p:cNvPr>
            <p:cNvPicPr>
              <a:picLocks noChangeAspect="1" noChangeArrowheads="1"/>
            </p:cNvPicPr>
            <p:nvPr/>
          </p:nvPicPr>
          <p:blipFill>
            <a:blip r:embed="rId113">
              <a:extLst>
                <a:ext uri="{28A0092B-C50C-407E-A947-70E740481C1C}">
                  <a14:useLocalDpi xmlns:a14="http://schemas.microsoft.com/office/drawing/2010/main" val="0"/>
                </a:ext>
              </a:extLst>
            </a:blip>
            <a:srcRect/>
            <a:stretch>
              <a:fillRect/>
            </a:stretch>
          </p:blipFill>
          <p:spPr bwMode="auto">
            <a:xfrm>
              <a:off x="3886" y="3683"/>
              <a:ext cx="550"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79" name="Freeform 294">
              <a:extLst>
                <a:ext uri="{FF2B5EF4-FFF2-40B4-BE49-F238E27FC236}">
                  <a16:creationId xmlns:a16="http://schemas.microsoft.com/office/drawing/2014/main" id="{BE74DB8D-AB3C-43BA-B951-15AE42D2DE01}"/>
                </a:ext>
              </a:extLst>
            </p:cNvPr>
            <p:cNvSpPr>
              <a:spLocks/>
            </p:cNvSpPr>
            <p:nvPr/>
          </p:nvSpPr>
          <p:spPr bwMode="auto">
            <a:xfrm>
              <a:off x="3912" y="3700"/>
              <a:ext cx="493" cy="293"/>
            </a:xfrm>
            <a:custGeom>
              <a:avLst/>
              <a:gdLst>
                <a:gd name="T0" fmla="*/ 109 w 1734"/>
                <a:gd name="T1" fmla="*/ 1031 h 1031"/>
                <a:gd name="T2" fmla="*/ 1626 w 1734"/>
                <a:gd name="T3" fmla="*/ 1031 h 1031"/>
                <a:gd name="T4" fmla="*/ 1734 w 1734"/>
                <a:gd name="T5" fmla="*/ 923 h 1031"/>
                <a:gd name="T6" fmla="*/ 1734 w 1734"/>
                <a:gd name="T7" fmla="*/ 108 h 1031"/>
                <a:gd name="T8" fmla="*/ 1626 w 1734"/>
                <a:gd name="T9" fmla="*/ 0 h 1031"/>
                <a:gd name="T10" fmla="*/ 109 w 1734"/>
                <a:gd name="T11" fmla="*/ 0 h 1031"/>
                <a:gd name="T12" fmla="*/ 0 w 1734"/>
                <a:gd name="T13" fmla="*/ 108 h 1031"/>
                <a:gd name="T14" fmla="*/ 0 w 1734"/>
                <a:gd name="T15" fmla="*/ 923 h 1031"/>
                <a:gd name="T16" fmla="*/ 109 w 1734"/>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4" h="1031">
                  <a:moveTo>
                    <a:pt x="109" y="1031"/>
                  </a:moveTo>
                  <a:lnTo>
                    <a:pt x="1626" y="1031"/>
                  </a:lnTo>
                  <a:cubicBezTo>
                    <a:pt x="1685" y="1031"/>
                    <a:pt x="1734" y="983"/>
                    <a:pt x="1734" y="923"/>
                  </a:cubicBezTo>
                  <a:lnTo>
                    <a:pt x="1734" y="108"/>
                  </a:lnTo>
                  <a:cubicBezTo>
                    <a:pt x="1734" y="49"/>
                    <a:pt x="1685" y="0"/>
                    <a:pt x="1626" y="0"/>
                  </a:cubicBezTo>
                  <a:lnTo>
                    <a:pt x="109" y="0"/>
                  </a:lnTo>
                  <a:cubicBezTo>
                    <a:pt x="49" y="0"/>
                    <a:pt x="0" y="49"/>
                    <a:pt x="0" y="108"/>
                  </a:cubicBezTo>
                  <a:lnTo>
                    <a:pt x="0" y="923"/>
                  </a:lnTo>
                  <a:cubicBezTo>
                    <a:pt x="0" y="983"/>
                    <a:pt x="49" y="1031"/>
                    <a:pt x="109" y="1031"/>
                  </a:cubicBezTo>
                  <a:close/>
                </a:path>
              </a:pathLst>
            </a:custGeom>
            <a:solidFill>
              <a:srgbClr val="DEEBF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0" name="Freeform 295">
              <a:extLst>
                <a:ext uri="{FF2B5EF4-FFF2-40B4-BE49-F238E27FC236}">
                  <a16:creationId xmlns:a16="http://schemas.microsoft.com/office/drawing/2014/main" id="{46528B57-DFFD-412D-8E1F-9BF3537230BD}"/>
                </a:ext>
              </a:extLst>
            </p:cNvPr>
            <p:cNvSpPr>
              <a:spLocks/>
            </p:cNvSpPr>
            <p:nvPr/>
          </p:nvSpPr>
          <p:spPr bwMode="auto">
            <a:xfrm>
              <a:off x="3912" y="3700"/>
              <a:ext cx="493" cy="293"/>
            </a:xfrm>
            <a:custGeom>
              <a:avLst/>
              <a:gdLst>
                <a:gd name="T0" fmla="*/ 109 w 1734"/>
                <a:gd name="T1" fmla="*/ 1031 h 1031"/>
                <a:gd name="T2" fmla="*/ 1626 w 1734"/>
                <a:gd name="T3" fmla="*/ 1031 h 1031"/>
                <a:gd name="T4" fmla="*/ 1734 w 1734"/>
                <a:gd name="T5" fmla="*/ 923 h 1031"/>
                <a:gd name="T6" fmla="*/ 1734 w 1734"/>
                <a:gd name="T7" fmla="*/ 108 h 1031"/>
                <a:gd name="T8" fmla="*/ 1626 w 1734"/>
                <a:gd name="T9" fmla="*/ 0 h 1031"/>
                <a:gd name="T10" fmla="*/ 109 w 1734"/>
                <a:gd name="T11" fmla="*/ 0 h 1031"/>
                <a:gd name="T12" fmla="*/ 0 w 1734"/>
                <a:gd name="T13" fmla="*/ 108 h 1031"/>
                <a:gd name="T14" fmla="*/ 0 w 1734"/>
                <a:gd name="T15" fmla="*/ 923 h 1031"/>
                <a:gd name="T16" fmla="*/ 109 w 1734"/>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4" h="1031">
                  <a:moveTo>
                    <a:pt x="109" y="1031"/>
                  </a:moveTo>
                  <a:lnTo>
                    <a:pt x="1626" y="1031"/>
                  </a:lnTo>
                  <a:cubicBezTo>
                    <a:pt x="1685" y="1031"/>
                    <a:pt x="1734" y="983"/>
                    <a:pt x="1734" y="923"/>
                  </a:cubicBezTo>
                  <a:lnTo>
                    <a:pt x="1734" y="108"/>
                  </a:lnTo>
                  <a:cubicBezTo>
                    <a:pt x="1734" y="49"/>
                    <a:pt x="1685" y="0"/>
                    <a:pt x="1626" y="0"/>
                  </a:cubicBezTo>
                  <a:lnTo>
                    <a:pt x="109" y="0"/>
                  </a:lnTo>
                  <a:cubicBezTo>
                    <a:pt x="49" y="0"/>
                    <a:pt x="0" y="49"/>
                    <a:pt x="0" y="108"/>
                  </a:cubicBezTo>
                  <a:lnTo>
                    <a:pt x="0" y="923"/>
                  </a:lnTo>
                  <a:cubicBezTo>
                    <a:pt x="0" y="983"/>
                    <a:pt x="49" y="1031"/>
                    <a:pt x="109" y="1031"/>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2" name="Rectangle 296">
              <a:extLst>
                <a:ext uri="{FF2B5EF4-FFF2-40B4-BE49-F238E27FC236}">
                  <a16:creationId xmlns:a16="http://schemas.microsoft.com/office/drawing/2014/main" id="{019F92F5-D730-42EC-9097-BBCDCCC8F0F0}"/>
                </a:ext>
              </a:extLst>
            </p:cNvPr>
            <p:cNvSpPr>
              <a:spLocks noChangeArrowheads="1"/>
            </p:cNvSpPr>
            <p:nvPr/>
          </p:nvSpPr>
          <p:spPr bwMode="auto">
            <a:xfrm>
              <a:off x="4047" y="3898"/>
              <a:ext cx="26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Compute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321" name="Picture 297">
              <a:extLst>
                <a:ext uri="{FF2B5EF4-FFF2-40B4-BE49-F238E27FC236}">
                  <a16:creationId xmlns:a16="http://schemas.microsoft.com/office/drawing/2014/main" id="{C19D09E9-742D-4789-9AAF-645733769615}"/>
                </a:ext>
              </a:extLst>
            </p:cNvPr>
            <p:cNvPicPr>
              <a:picLocks noChangeAspect="1" noChangeArrowheads="1"/>
            </p:cNvPicPr>
            <p:nvPr/>
          </p:nvPicPr>
          <p:blipFill>
            <a:blip r:embed="rId114">
              <a:extLst>
                <a:ext uri="{28A0092B-C50C-407E-A947-70E740481C1C}">
                  <a14:useLocalDpi xmlns:a14="http://schemas.microsoft.com/office/drawing/2010/main" val="0"/>
                </a:ext>
              </a:extLst>
            </a:blip>
            <a:srcRect/>
            <a:stretch>
              <a:fillRect/>
            </a:stretch>
          </p:blipFill>
          <p:spPr bwMode="auto">
            <a:xfrm>
              <a:off x="3881" y="3701"/>
              <a:ext cx="569"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22" name="Picture 298">
              <a:extLst>
                <a:ext uri="{FF2B5EF4-FFF2-40B4-BE49-F238E27FC236}">
                  <a16:creationId xmlns:a16="http://schemas.microsoft.com/office/drawing/2014/main" id="{225786C4-7BA8-486E-BE65-C031CC860E6B}"/>
                </a:ext>
              </a:extLst>
            </p:cNvPr>
            <p:cNvPicPr>
              <a:picLocks noChangeAspect="1" noChangeArrowheads="1"/>
            </p:cNvPicPr>
            <p:nvPr/>
          </p:nvPicPr>
          <p:blipFill>
            <a:blip r:embed="rId115">
              <a:extLst>
                <a:ext uri="{28A0092B-C50C-407E-A947-70E740481C1C}">
                  <a14:useLocalDpi xmlns:a14="http://schemas.microsoft.com/office/drawing/2010/main" val="0"/>
                </a:ext>
              </a:extLst>
            </a:blip>
            <a:srcRect/>
            <a:stretch>
              <a:fillRect/>
            </a:stretch>
          </p:blipFill>
          <p:spPr bwMode="auto">
            <a:xfrm>
              <a:off x="3881" y="3701"/>
              <a:ext cx="569"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23" name="Picture 299">
              <a:extLst>
                <a:ext uri="{FF2B5EF4-FFF2-40B4-BE49-F238E27FC236}">
                  <a16:creationId xmlns:a16="http://schemas.microsoft.com/office/drawing/2014/main" id="{97105540-B23D-429A-8143-CCB0CB4E9C15}"/>
                </a:ext>
              </a:extLst>
            </p:cNvPr>
            <p:cNvPicPr>
              <a:picLocks noChangeAspect="1" noChangeArrowheads="1"/>
            </p:cNvPicPr>
            <p:nvPr/>
          </p:nvPicPr>
          <p:blipFill>
            <a:blip r:embed="rId116">
              <a:extLst>
                <a:ext uri="{28A0092B-C50C-407E-A947-70E740481C1C}">
                  <a14:useLocalDpi xmlns:a14="http://schemas.microsoft.com/office/drawing/2010/main" val="0"/>
                </a:ext>
              </a:extLst>
            </a:blip>
            <a:srcRect/>
            <a:stretch>
              <a:fillRect/>
            </a:stretch>
          </p:blipFill>
          <p:spPr bwMode="auto">
            <a:xfrm>
              <a:off x="3900" y="3715"/>
              <a:ext cx="20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24" name="Picture 300">
              <a:extLst>
                <a:ext uri="{FF2B5EF4-FFF2-40B4-BE49-F238E27FC236}">
                  <a16:creationId xmlns:a16="http://schemas.microsoft.com/office/drawing/2014/main" id="{3B715C2C-1734-4672-94A6-23E9C0C5E6DD}"/>
                </a:ext>
              </a:extLst>
            </p:cNvPr>
            <p:cNvPicPr>
              <a:picLocks noChangeAspect="1" noChangeArrowheads="1"/>
            </p:cNvPicPr>
            <p:nvPr/>
          </p:nvPicPr>
          <p:blipFill>
            <a:blip r:embed="rId117">
              <a:extLst>
                <a:ext uri="{28A0092B-C50C-407E-A947-70E740481C1C}">
                  <a14:useLocalDpi xmlns:a14="http://schemas.microsoft.com/office/drawing/2010/main" val="0"/>
                </a:ext>
              </a:extLst>
            </a:blip>
            <a:srcRect/>
            <a:stretch>
              <a:fillRect/>
            </a:stretch>
          </p:blipFill>
          <p:spPr bwMode="auto">
            <a:xfrm>
              <a:off x="3900" y="3715"/>
              <a:ext cx="20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3" name="Freeform 301">
              <a:extLst>
                <a:ext uri="{FF2B5EF4-FFF2-40B4-BE49-F238E27FC236}">
                  <a16:creationId xmlns:a16="http://schemas.microsoft.com/office/drawing/2014/main" id="{484E0AC6-833D-4C1C-90A4-376C7FF56709}"/>
                </a:ext>
              </a:extLst>
            </p:cNvPr>
            <p:cNvSpPr>
              <a:spLocks/>
            </p:cNvSpPr>
            <p:nvPr/>
          </p:nvSpPr>
          <p:spPr bwMode="auto">
            <a:xfrm>
              <a:off x="3926" y="3729"/>
              <a:ext cx="146"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4" name="Freeform 302">
              <a:extLst>
                <a:ext uri="{FF2B5EF4-FFF2-40B4-BE49-F238E27FC236}">
                  <a16:creationId xmlns:a16="http://schemas.microsoft.com/office/drawing/2014/main" id="{EBCB7BD2-9933-48E2-9177-8DC13DB5D42F}"/>
                </a:ext>
              </a:extLst>
            </p:cNvPr>
            <p:cNvSpPr>
              <a:spLocks/>
            </p:cNvSpPr>
            <p:nvPr/>
          </p:nvSpPr>
          <p:spPr bwMode="auto">
            <a:xfrm>
              <a:off x="3926" y="3729"/>
              <a:ext cx="146"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6" name="Rectangle 303">
              <a:extLst>
                <a:ext uri="{FF2B5EF4-FFF2-40B4-BE49-F238E27FC236}">
                  <a16:creationId xmlns:a16="http://schemas.microsoft.com/office/drawing/2014/main" id="{6239E46A-3F38-40DE-832A-DA1D48E8E753}"/>
                </a:ext>
              </a:extLst>
            </p:cNvPr>
            <p:cNvSpPr>
              <a:spLocks noChangeArrowheads="1"/>
            </p:cNvSpPr>
            <p:nvPr/>
          </p:nvSpPr>
          <p:spPr bwMode="auto">
            <a:xfrm>
              <a:off x="3959" y="3765"/>
              <a:ext cx="12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328" name="Picture 304">
              <a:extLst>
                <a:ext uri="{FF2B5EF4-FFF2-40B4-BE49-F238E27FC236}">
                  <a16:creationId xmlns:a16="http://schemas.microsoft.com/office/drawing/2014/main" id="{B4217EC5-8DDC-4559-9904-857E0D4A3305}"/>
                </a:ext>
              </a:extLst>
            </p:cNvPr>
            <p:cNvPicPr>
              <a:picLocks noChangeAspect="1" noChangeArrowheads="1"/>
            </p:cNvPicPr>
            <p:nvPr/>
          </p:nvPicPr>
          <p:blipFill>
            <a:blip r:embed="rId118">
              <a:extLst>
                <a:ext uri="{28A0092B-C50C-407E-A947-70E740481C1C}">
                  <a14:useLocalDpi xmlns:a14="http://schemas.microsoft.com/office/drawing/2010/main" val="0"/>
                </a:ext>
              </a:extLst>
            </a:blip>
            <a:srcRect/>
            <a:stretch>
              <a:fillRect/>
            </a:stretch>
          </p:blipFill>
          <p:spPr bwMode="auto">
            <a:xfrm>
              <a:off x="4059" y="3715"/>
              <a:ext cx="20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29" name="Picture 305">
              <a:extLst>
                <a:ext uri="{FF2B5EF4-FFF2-40B4-BE49-F238E27FC236}">
                  <a16:creationId xmlns:a16="http://schemas.microsoft.com/office/drawing/2014/main" id="{29FF2B68-DD61-4343-BCCF-A1B1D8653BA9}"/>
                </a:ext>
              </a:extLst>
            </p:cNvPr>
            <p:cNvPicPr>
              <a:picLocks noChangeAspect="1" noChangeArrowheads="1"/>
            </p:cNvPicPr>
            <p:nvPr/>
          </p:nvPicPr>
          <p:blipFill>
            <a:blip r:embed="rId119">
              <a:extLst>
                <a:ext uri="{28A0092B-C50C-407E-A947-70E740481C1C}">
                  <a14:useLocalDpi xmlns:a14="http://schemas.microsoft.com/office/drawing/2010/main" val="0"/>
                </a:ext>
              </a:extLst>
            </a:blip>
            <a:srcRect/>
            <a:stretch>
              <a:fillRect/>
            </a:stretch>
          </p:blipFill>
          <p:spPr bwMode="auto">
            <a:xfrm>
              <a:off x="4059" y="3715"/>
              <a:ext cx="20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7" name="Freeform 306">
              <a:extLst>
                <a:ext uri="{FF2B5EF4-FFF2-40B4-BE49-F238E27FC236}">
                  <a16:creationId xmlns:a16="http://schemas.microsoft.com/office/drawing/2014/main" id="{AF8B489D-F01F-48D4-953A-7A0FDADE73E1}"/>
                </a:ext>
              </a:extLst>
            </p:cNvPr>
            <p:cNvSpPr>
              <a:spLocks/>
            </p:cNvSpPr>
            <p:nvPr/>
          </p:nvSpPr>
          <p:spPr bwMode="auto">
            <a:xfrm>
              <a:off x="4085" y="3729"/>
              <a:ext cx="146" cy="138"/>
            </a:xfrm>
            <a:custGeom>
              <a:avLst/>
              <a:gdLst>
                <a:gd name="T0" fmla="*/ 51 w 514"/>
                <a:gd name="T1" fmla="*/ 484 h 484"/>
                <a:gd name="T2" fmla="*/ 463 w 514"/>
                <a:gd name="T3" fmla="*/ 484 h 484"/>
                <a:gd name="T4" fmla="*/ 514 w 514"/>
                <a:gd name="T5" fmla="*/ 432 h 484"/>
                <a:gd name="T6" fmla="*/ 514 w 514"/>
                <a:gd name="T7" fmla="*/ 51 h 484"/>
                <a:gd name="T8" fmla="*/ 463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3" y="484"/>
                  </a:lnTo>
                  <a:cubicBezTo>
                    <a:pt x="491" y="484"/>
                    <a:pt x="514" y="461"/>
                    <a:pt x="514" y="432"/>
                  </a:cubicBezTo>
                  <a:lnTo>
                    <a:pt x="514" y="51"/>
                  </a:lnTo>
                  <a:cubicBezTo>
                    <a:pt x="514" y="23"/>
                    <a:pt x="491" y="0"/>
                    <a:pt x="463"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88" name="Freeform 307">
              <a:extLst>
                <a:ext uri="{FF2B5EF4-FFF2-40B4-BE49-F238E27FC236}">
                  <a16:creationId xmlns:a16="http://schemas.microsoft.com/office/drawing/2014/main" id="{4C9F05CE-78ED-4390-A983-7FD5F74EE6B7}"/>
                </a:ext>
              </a:extLst>
            </p:cNvPr>
            <p:cNvSpPr>
              <a:spLocks/>
            </p:cNvSpPr>
            <p:nvPr/>
          </p:nvSpPr>
          <p:spPr bwMode="auto">
            <a:xfrm>
              <a:off x="4085" y="3729"/>
              <a:ext cx="146" cy="138"/>
            </a:xfrm>
            <a:custGeom>
              <a:avLst/>
              <a:gdLst>
                <a:gd name="T0" fmla="*/ 51 w 514"/>
                <a:gd name="T1" fmla="*/ 484 h 484"/>
                <a:gd name="T2" fmla="*/ 463 w 514"/>
                <a:gd name="T3" fmla="*/ 484 h 484"/>
                <a:gd name="T4" fmla="*/ 514 w 514"/>
                <a:gd name="T5" fmla="*/ 432 h 484"/>
                <a:gd name="T6" fmla="*/ 514 w 514"/>
                <a:gd name="T7" fmla="*/ 51 h 484"/>
                <a:gd name="T8" fmla="*/ 463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3" y="484"/>
                  </a:lnTo>
                  <a:cubicBezTo>
                    <a:pt x="491" y="484"/>
                    <a:pt x="514" y="461"/>
                    <a:pt x="514" y="432"/>
                  </a:cubicBezTo>
                  <a:lnTo>
                    <a:pt x="514" y="51"/>
                  </a:lnTo>
                  <a:cubicBezTo>
                    <a:pt x="514" y="23"/>
                    <a:pt x="491" y="0"/>
                    <a:pt x="463"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1" name="Rectangle 308">
              <a:extLst>
                <a:ext uri="{FF2B5EF4-FFF2-40B4-BE49-F238E27FC236}">
                  <a16:creationId xmlns:a16="http://schemas.microsoft.com/office/drawing/2014/main" id="{B664940F-B407-4B7C-880A-27CD5A3BDC35}"/>
                </a:ext>
              </a:extLst>
            </p:cNvPr>
            <p:cNvSpPr>
              <a:spLocks noChangeArrowheads="1"/>
            </p:cNvSpPr>
            <p:nvPr/>
          </p:nvSpPr>
          <p:spPr bwMode="auto">
            <a:xfrm>
              <a:off x="4118"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333" name="Picture 309">
              <a:extLst>
                <a:ext uri="{FF2B5EF4-FFF2-40B4-BE49-F238E27FC236}">
                  <a16:creationId xmlns:a16="http://schemas.microsoft.com/office/drawing/2014/main" id="{7A3EA4CB-92F5-4C71-A5E4-047AC43C2398}"/>
                </a:ext>
              </a:extLst>
            </p:cNvPr>
            <p:cNvPicPr>
              <a:picLocks noChangeAspect="1" noChangeArrowheads="1"/>
            </p:cNvPicPr>
            <p:nvPr/>
          </p:nvPicPr>
          <p:blipFill>
            <a:blip r:embed="rId120">
              <a:extLst>
                <a:ext uri="{28A0092B-C50C-407E-A947-70E740481C1C}">
                  <a14:useLocalDpi xmlns:a14="http://schemas.microsoft.com/office/drawing/2010/main" val="0"/>
                </a:ext>
              </a:extLst>
            </a:blip>
            <a:srcRect/>
            <a:stretch>
              <a:fillRect/>
            </a:stretch>
          </p:blipFill>
          <p:spPr bwMode="auto">
            <a:xfrm>
              <a:off x="4218"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4" name="Picture 310">
              <a:extLst>
                <a:ext uri="{FF2B5EF4-FFF2-40B4-BE49-F238E27FC236}">
                  <a16:creationId xmlns:a16="http://schemas.microsoft.com/office/drawing/2014/main" id="{4C0B152E-31C3-4EED-AB85-553740153AEA}"/>
                </a:ext>
              </a:extLst>
            </p:cNvPr>
            <p:cNvPicPr>
              <a:picLocks noChangeAspect="1" noChangeArrowheads="1"/>
            </p:cNvPicPr>
            <p:nvPr/>
          </p:nvPicPr>
          <p:blipFill>
            <a:blip r:embed="rId121">
              <a:extLst>
                <a:ext uri="{28A0092B-C50C-407E-A947-70E740481C1C}">
                  <a14:useLocalDpi xmlns:a14="http://schemas.microsoft.com/office/drawing/2010/main" val="0"/>
                </a:ext>
              </a:extLst>
            </a:blip>
            <a:srcRect/>
            <a:stretch>
              <a:fillRect/>
            </a:stretch>
          </p:blipFill>
          <p:spPr bwMode="auto">
            <a:xfrm>
              <a:off x="4218"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2" name="Freeform 311">
              <a:extLst>
                <a:ext uri="{FF2B5EF4-FFF2-40B4-BE49-F238E27FC236}">
                  <a16:creationId xmlns:a16="http://schemas.microsoft.com/office/drawing/2014/main" id="{77716570-1190-4666-B022-91746C7A6B1C}"/>
                </a:ext>
              </a:extLst>
            </p:cNvPr>
            <p:cNvSpPr>
              <a:spLocks/>
            </p:cNvSpPr>
            <p:nvPr/>
          </p:nvSpPr>
          <p:spPr bwMode="auto">
            <a:xfrm>
              <a:off x="4245" y="3729"/>
              <a:ext cx="146"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3" name="Freeform 312">
              <a:extLst>
                <a:ext uri="{FF2B5EF4-FFF2-40B4-BE49-F238E27FC236}">
                  <a16:creationId xmlns:a16="http://schemas.microsoft.com/office/drawing/2014/main" id="{86C907E6-60BA-4636-A5A0-AC4CD0BD7452}"/>
                </a:ext>
              </a:extLst>
            </p:cNvPr>
            <p:cNvSpPr>
              <a:spLocks/>
            </p:cNvSpPr>
            <p:nvPr/>
          </p:nvSpPr>
          <p:spPr bwMode="auto">
            <a:xfrm>
              <a:off x="4245" y="3729"/>
              <a:ext cx="146"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4" name="Rectangle 313">
              <a:extLst>
                <a:ext uri="{FF2B5EF4-FFF2-40B4-BE49-F238E27FC236}">
                  <a16:creationId xmlns:a16="http://schemas.microsoft.com/office/drawing/2014/main" id="{BF976C75-D5B4-4B82-973E-1BCD40047FBF}"/>
                </a:ext>
              </a:extLst>
            </p:cNvPr>
            <p:cNvSpPr>
              <a:spLocks noChangeArrowheads="1"/>
            </p:cNvSpPr>
            <p:nvPr/>
          </p:nvSpPr>
          <p:spPr bwMode="auto">
            <a:xfrm>
              <a:off x="4278"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338" name="Picture 314">
              <a:extLst>
                <a:ext uri="{FF2B5EF4-FFF2-40B4-BE49-F238E27FC236}">
                  <a16:creationId xmlns:a16="http://schemas.microsoft.com/office/drawing/2014/main" id="{3CFDA9C4-B0F1-4FA7-849D-1016DD0C5B36}"/>
                </a:ext>
              </a:extLst>
            </p:cNvPr>
            <p:cNvPicPr>
              <a:picLocks noChangeAspect="1" noChangeArrowheads="1"/>
            </p:cNvPicPr>
            <p:nvPr/>
          </p:nvPicPr>
          <p:blipFill>
            <a:blip r:embed="rId122">
              <a:extLst>
                <a:ext uri="{28A0092B-C50C-407E-A947-70E740481C1C}">
                  <a14:useLocalDpi xmlns:a14="http://schemas.microsoft.com/office/drawing/2010/main" val="0"/>
                </a:ext>
              </a:extLst>
            </a:blip>
            <a:srcRect/>
            <a:stretch>
              <a:fillRect/>
            </a:stretch>
          </p:blipFill>
          <p:spPr bwMode="auto">
            <a:xfrm>
              <a:off x="4391" y="2859"/>
              <a:ext cx="573"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9" name="Picture 315">
              <a:extLst>
                <a:ext uri="{FF2B5EF4-FFF2-40B4-BE49-F238E27FC236}">
                  <a16:creationId xmlns:a16="http://schemas.microsoft.com/office/drawing/2014/main" id="{F0932825-73AE-4EA6-A048-DD3F212550D0}"/>
                </a:ext>
              </a:extLst>
            </p:cNvPr>
            <p:cNvPicPr>
              <a:picLocks noChangeAspect="1" noChangeArrowheads="1"/>
            </p:cNvPicPr>
            <p:nvPr/>
          </p:nvPicPr>
          <p:blipFill>
            <a:blip r:embed="rId123">
              <a:extLst>
                <a:ext uri="{28A0092B-C50C-407E-A947-70E740481C1C}">
                  <a14:useLocalDpi xmlns:a14="http://schemas.microsoft.com/office/drawing/2010/main" val="0"/>
                </a:ext>
              </a:extLst>
            </a:blip>
            <a:srcRect/>
            <a:stretch>
              <a:fillRect/>
            </a:stretch>
          </p:blipFill>
          <p:spPr bwMode="auto">
            <a:xfrm>
              <a:off x="4391" y="2859"/>
              <a:ext cx="573" cy="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5" name="Freeform 316">
              <a:extLst>
                <a:ext uri="{FF2B5EF4-FFF2-40B4-BE49-F238E27FC236}">
                  <a16:creationId xmlns:a16="http://schemas.microsoft.com/office/drawing/2014/main" id="{A3E7443E-1080-4484-A772-4A0D62651AEE}"/>
                </a:ext>
              </a:extLst>
            </p:cNvPr>
            <p:cNvSpPr>
              <a:spLocks/>
            </p:cNvSpPr>
            <p:nvPr/>
          </p:nvSpPr>
          <p:spPr bwMode="auto">
            <a:xfrm>
              <a:off x="4416" y="2875"/>
              <a:ext cx="516" cy="1239"/>
            </a:xfrm>
            <a:custGeom>
              <a:avLst/>
              <a:gdLst>
                <a:gd name="T0" fmla="*/ 182 w 1814"/>
                <a:gd name="T1" fmla="*/ 4354 h 4354"/>
                <a:gd name="T2" fmla="*/ 1633 w 1814"/>
                <a:gd name="T3" fmla="*/ 4354 h 4354"/>
                <a:gd name="T4" fmla="*/ 1814 w 1814"/>
                <a:gd name="T5" fmla="*/ 4172 h 4354"/>
                <a:gd name="T6" fmla="*/ 1814 w 1814"/>
                <a:gd name="T7" fmla="*/ 181 h 4354"/>
                <a:gd name="T8" fmla="*/ 1633 w 1814"/>
                <a:gd name="T9" fmla="*/ 0 h 4354"/>
                <a:gd name="T10" fmla="*/ 182 w 1814"/>
                <a:gd name="T11" fmla="*/ 0 h 4354"/>
                <a:gd name="T12" fmla="*/ 0 w 1814"/>
                <a:gd name="T13" fmla="*/ 181 h 4354"/>
                <a:gd name="T14" fmla="*/ 0 w 1814"/>
                <a:gd name="T15" fmla="*/ 4172 h 4354"/>
                <a:gd name="T16" fmla="*/ 182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2" y="4354"/>
                  </a:moveTo>
                  <a:lnTo>
                    <a:pt x="1633" y="4354"/>
                  </a:lnTo>
                  <a:cubicBezTo>
                    <a:pt x="1733" y="4354"/>
                    <a:pt x="1814" y="4272"/>
                    <a:pt x="1814" y="4172"/>
                  </a:cubicBezTo>
                  <a:lnTo>
                    <a:pt x="1814" y="181"/>
                  </a:lnTo>
                  <a:cubicBezTo>
                    <a:pt x="1814" y="81"/>
                    <a:pt x="1733" y="0"/>
                    <a:pt x="1633" y="0"/>
                  </a:cubicBezTo>
                  <a:lnTo>
                    <a:pt x="182" y="0"/>
                  </a:lnTo>
                  <a:cubicBezTo>
                    <a:pt x="81" y="0"/>
                    <a:pt x="0" y="81"/>
                    <a:pt x="0" y="181"/>
                  </a:cubicBezTo>
                  <a:lnTo>
                    <a:pt x="0" y="4172"/>
                  </a:lnTo>
                  <a:cubicBezTo>
                    <a:pt x="0" y="4272"/>
                    <a:pt x="81" y="4354"/>
                    <a:pt x="182" y="4354"/>
                  </a:cubicBezTo>
                  <a:close/>
                </a:path>
              </a:pathLst>
            </a:cu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6" name="Freeform 317">
              <a:extLst>
                <a:ext uri="{FF2B5EF4-FFF2-40B4-BE49-F238E27FC236}">
                  <a16:creationId xmlns:a16="http://schemas.microsoft.com/office/drawing/2014/main" id="{4CD9A302-A630-42B9-85D5-8E9E243EFDA6}"/>
                </a:ext>
              </a:extLst>
            </p:cNvPr>
            <p:cNvSpPr>
              <a:spLocks/>
            </p:cNvSpPr>
            <p:nvPr/>
          </p:nvSpPr>
          <p:spPr bwMode="auto">
            <a:xfrm>
              <a:off x="4416" y="2875"/>
              <a:ext cx="516" cy="1239"/>
            </a:xfrm>
            <a:custGeom>
              <a:avLst/>
              <a:gdLst>
                <a:gd name="T0" fmla="*/ 182 w 1814"/>
                <a:gd name="T1" fmla="*/ 4354 h 4354"/>
                <a:gd name="T2" fmla="*/ 1633 w 1814"/>
                <a:gd name="T3" fmla="*/ 4354 h 4354"/>
                <a:gd name="T4" fmla="*/ 1814 w 1814"/>
                <a:gd name="T5" fmla="*/ 4172 h 4354"/>
                <a:gd name="T6" fmla="*/ 1814 w 1814"/>
                <a:gd name="T7" fmla="*/ 181 h 4354"/>
                <a:gd name="T8" fmla="*/ 1633 w 1814"/>
                <a:gd name="T9" fmla="*/ 0 h 4354"/>
                <a:gd name="T10" fmla="*/ 182 w 1814"/>
                <a:gd name="T11" fmla="*/ 0 h 4354"/>
                <a:gd name="T12" fmla="*/ 0 w 1814"/>
                <a:gd name="T13" fmla="*/ 181 h 4354"/>
                <a:gd name="T14" fmla="*/ 0 w 1814"/>
                <a:gd name="T15" fmla="*/ 4172 h 4354"/>
                <a:gd name="T16" fmla="*/ 182 w 1814"/>
                <a:gd name="T17" fmla="*/ 4354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4" h="4354">
                  <a:moveTo>
                    <a:pt x="182" y="4354"/>
                  </a:moveTo>
                  <a:lnTo>
                    <a:pt x="1633" y="4354"/>
                  </a:lnTo>
                  <a:cubicBezTo>
                    <a:pt x="1733" y="4354"/>
                    <a:pt x="1814" y="4272"/>
                    <a:pt x="1814" y="4172"/>
                  </a:cubicBezTo>
                  <a:lnTo>
                    <a:pt x="1814" y="181"/>
                  </a:lnTo>
                  <a:cubicBezTo>
                    <a:pt x="1814" y="81"/>
                    <a:pt x="1733" y="0"/>
                    <a:pt x="1633" y="0"/>
                  </a:cubicBezTo>
                  <a:lnTo>
                    <a:pt x="182" y="0"/>
                  </a:lnTo>
                  <a:cubicBezTo>
                    <a:pt x="81" y="0"/>
                    <a:pt x="0" y="81"/>
                    <a:pt x="0" y="181"/>
                  </a:cubicBezTo>
                  <a:lnTo>
                    <a:pt x="0" y="4172"/>
                  </a:lnTo>
                  <a:cubicBezTo>
                    <a:pt x="0" y="4272"/>
                    <a:pt x="81" y="4354"/>
                    <a:pt x="182" y="435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7" name="Rectangle 318">
              <a:extLst>
                <a:ext uri="{FF2B5EF4-FFF2-40B4-BE49-F238E27FC236}">
                  <a16:creationId xmlns:a16="http://schemas.microsoft.com/office/drawing/2014/main" id="{7F20CF82-9F5F-4508-9F7F-2E434E6112CF}"/>
                </a:ext>
              </a:extLst>
            </p:cNvPr>
            <p:cNvSpPr>
              <a:spLocks noChangeArrowheads="1"/>
            </p:cNvSpPr>
            <p:nvPr/>
          </p:nvSpPr>
          <p:spPr bwMode="auto">
            <a:xfrm>
              <a:off x="4583" y="2901"/>
              <a:ext cx="22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Worker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343" name="Picture 319">
              <a:extLst>
                <a:ext uri="{FF2B5EF4-FFF2-40B4-BE49-F238E27FC236}">
                  <a16:creationId xmlns:a16="http://schemas.microsoft.com/office/drawing/2014/main" id="{036F9C57-2943-4097-A94B-EBD3CBD92ED2}"/>
                </a:ext>
              </a:extLst>
            </p:cNvPr>
            <p:cNvPicPr>
              <a:picLocks noChangeAspect="1" noChangeArrowheads="1"/>
            </p:cNvPicPr>
            <p:nvPr/>
          </p:nvPicPr>
          <p:blipFill>
            <a:blip r:embed="rId124">
              <a:extLst>
                <a:ext uri="{28A0092B-C50C-407E-A947-70E740481C1C}">
                  <a14:useLocalDpi xmlns:a14="http://schemas.microsoft.com/office/drawing/2010/main" val="0"/>
                </a:ext>
              </a:extLst>
            </a:blip>
            <a:srcRect/>
            <a:stretch>
              <a:fillRect/>
            </a:stretch>
          </p:blipFill>
          <p:spPr bwMode="auto">
            <a:xfrm>
              <a:off x="4404" y="3683"/>
              <a:ext cx="551"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44" name="Picture 320">
              <a:extLst>
                <a:ext uri="{FF2B5EF4-FFF2-40B4-BE49-F238E27FC236}">
                  <a16:creationId xmlns:a16="http://schemas.microsoft.com/office/drawing/2014/main" id="{0402A266-92CE-433E-905E-22C63BEF5FDC}"/>
                </a:ext>
              </a:extLst>
            </p:cNvPr>
            <p:cNvPicPr>
              <a:picLocks noChangeAspect="1" noChangeArrowheads="1"/>
            </p:cNvPicPr>
            <p:nvPr/>
          </p:nvPicPr>
          <p:blipFill>
            <a:blip r:embed="rId125">
              <a:extLst>
                <a:ext uri="{28A0092B-C50C-407E-A947-70E740481C1C}">
                  <a14:useLocalDpi xmlns:a14="http://schemas.microsoft.com/office/drawing/2010/main" val="0"/>
                </a:ext>
              </a:extLst>
            </a:blip>
            <a:srcRect/>
            <a:stretch>
              <a:fillRect/>
            </a:stretch>
          </p:blipFill>
          <p:spPr bwMode="auto">
            <a:xfrm>
              <a:off x="4404" y="3683"/>
              <a:ext cx="551"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8" name="Freeform 321">
              <a:extLst>
                <a:ext uri="{FF2B5EF4-FFF2-40B4-BE49-F238E27FC236}">
                  <a16:creationId xmlns:a16="http://schemas.microsoft.com/office/drawing/2014/main" id="{26D879B9-4468-4E7B-AE6E-E0BABFF42C84}"/>
                </a:ext>
              </a:extLst>
            </p:cNvPr>
            <p:cNvSpPr>
              <a:spLocks/>
            </p:cNvSpPr>
            <p:nvPr/>
          </p:nvSpPr>
          <p:spPr bwMode="auto">
            <a:xfrm>
              <a:off x="4428" y="3700"/>
              <a:ext cx="492" cy="293"/>
            </a:xfrm>
            <a:custGeom>
              <a:avLst/>
              <a:gdLst>
                <a:gd name="T0" fmla="*/ 109 w 1734"/>
                <a:gd name="T1" fmla="*/ 1031 h 1031"/>
                <a:gd name="T2" fmla="*/ 1626 w 1734"/>
                <a:gd name="T3" fmla="*/ 1031 h 1031"/>
                <a:gd name="T4" fmla="*/ 1734 w 1734"/>
                <a:gd name="T5" fmla="*/ 923 h 1031"/>
                <a:gd name="T6" fmla="*/ 1734 w 1734"/>
                <a:gd name="T7" fmla="*/ 108 h 1031"/>
                <a:gd name="T8" fmla="*/ 1626 w 1734"/>
                <a:gd name="T9" fmla="*/ 0 h 1031"/>
                <a:gd name="T10" fmla="*/ 109 w 1734"/>
                <a:gd name="T11" fmla="*/ 0 h 1031"/>
                <a:gd name="T12" fmla="*/ 0 w 1734"/>
                <a:gd name="T13" fmla="*/ 108 h 1031"/>
                <a:gd name="T14" fmla="*/ 0 w 1734"/>
                <a:gd name="T15" fmla="*/ 923 h 1031"/>
                <a:gd name="T16" fmla="*/ 109 w 1734"/>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4" h="1031">
                  <a:moveTo>
                    <a:pt x="109" y="1031"/>
                  </a:moveTo>
                  <a:lnTo>
                    <a:pt x="1626" y="1031"/>
                  </a:lnTo>
                  <a:cubicBezTo>
                    <a:pt x="1686" y="1031"/>
                    <a:pt x="1734" y="983"/>
                    <a:pt x="1734" y="923"/>
                  </a:cubicBezTo>
                  <a:lnTo>
                    <a:pt x="1734" y="108"/>
                  </a:lnTo>
                  <a:cubicBezTo>
                    <a:pt x="1734" y="49"/>
                    <a:pt x="1686" y="0"/>
                    <a:pt x="1626" y="0"/>
                  </a:cubicBezTo>
                  <a:lnTo>
                    <a:pt x="109" y="0"/>
                  </a:lnTo>
                  <a:cubicBezTo>
                    <a:pt x="49" y="0"/>
                    <a:pt x="0" y="49"/>
                    <a:pt x="0" y="108"/>
                  </a:cubicBezTo>
                  <a:lnTo>
                    <a:pt x="0" y="923"/>
                  </a:lnTo>
                  <a:cubicBezTo>
                    <a:pt x="0" y="983"/>
                    <a:pt x="49" y="1031"/>
                    <a:pt x="109" y="1031"/>
                  </a:cubicBezTo>
                  <a:close/>
                </a:path>
              </a:pathLst>
            </a:custGeom>
            <a:solidFill>
              <a:srgbClr val="DEEBF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9" name="Freeform 322">
              <a:extLst>
                <a:ext uri="{FF2B5EF4-FFF2-40B4-BE49-F238E27FC236}">
                  <a16:creationId xmlns:a16="http://schemas.microsoft.com/office/drawing/2014/main" id="{86B780C0-7A1A-466B-ADA4-B91178B51F36}"/>
                </a:ext>
              </a:extLst>
            </p:cNvPr>
            <p:cNvSpPr>
              <a:spLocks/>
            </p:cNvSpPr>
            <p:nvPr/>
          </p:nvSpPr>
          <p:spPr bwMode="auto">
            <a:xfrm>
              <a:off x="4428" y="3700"/>
              <a:ext cx="492" cy="293"/>
            </a:xfrm>
            <a:custGeom>
              <a:avLst/>
              <a:gdLst>
                <a:gd name="T0" fmla="*/ 109 w 1734"/>
                <a:gd name="T1" fmla="*/ 1031 h 1031"/>
                <a:gd name="T2" fmla="*/ 1626 w 1734"/>
                <a:gd name="T3" fmla="*/ 1031 h 1031"/>
                <a:gd name="T4" fmla="*/ 1734 w 1734"/>
                <a:gd name="T5" fmla="*/ 923 h 1031"/>
                <a:gd name="T6" fmla="*/ 1734 w 1734"/>
                <a:gd name="T7" fmla="*/ 108 h 1031"/>
                <a:gd name="T8" fmla="*/ 1626 w 1734"/>
                <a:gd name="T9" fmla="*/ 0 h 1031"/>
                <a:gd name="T10" fmla="*/ 109 w 1734"/>
                <a:gd name="T11" fmla="*/ 0 h 1031"/>
                <a:gd name="T12" fmla="*/ 0 w 1734"/>
                <a:gd name="T13" fmla="*/ 108 h 1031"/>
                <a:gd name="T14" fmla="*/ 0 w 1734"/>
                <a:gd name="T15" fmla="*/ 923 h 1031"/>
                <a:gd name="T16" fmla="*/ 109 w 1734"/>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4" h="1031">
                  <a:moveTo>
                    <a:pt x="109" y="1031"/>
                  </a:moveTo>
                  <a:lnTo>
                    <a:pt x="1626" y="1031"/>
                  </a:lnTo>
                  <a:cubicBezTo>
                    <a:pt x="1686" y="1031"/>
                    <a:pt x="1734" y="983"/>
                    <a:pt x="1734" y="923"/>
                  </a:cubicBezTo>
                  <a:lnTo>
                    <a:pt x="1734" y="108"/>
                  </a:lnTo>
                  <a:cubicBezTo>
                    <a:pt x="1734" y="49"/>
                    <a:pt x="1686" y="0"/>
                    <a:pt x="1626" y="0"/>
                  </a:cubicBezTo>
                  <a:lnTo>
                    <a:pt x="109" y="0"/>
                  </a:lnTo>
                  <a:cubicBezTo>
                    <a:pt x="49" y="0"/>
                    <a:pt x="0" y="49"/>
                    <a:pt x="0" y="108"/>
                  </a:cubicBezTo>
                  <a:lnTo>
                    <a:pt x="0" y="923"/>
                  </a:lnTo>
                  <a:cubicBezTo>
                    <a:pt x="0" y="983"/>
                    <a:pt x="49" y="1031"/>
                    <a:pt x="109" y="1031"/>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0" name="Rectangle 323">
              <a:extLst>
                <a:ext uri="{FF2B5EF4-FFF2-40B4-BE49-F238E27FC236}">
                  <a16:creationId xmlns:a16="http://schemas.microsoft.com/office/drawing/2014/main" id="{BADF434C-B0EA-416E-AA08-DE94BF2D43BB}"/>
                </a:ext>
              </a:extLst>
            </p:cNvPr>
            <p:cNvSpPr>
              <a:spLocks noChangeArrowheads="1"/>
            </p:cNvSpPr>
            <p:nvPr/>
          </p:nvSpPr>
          <p:spPr bwMode="auto">
            <a:xfrm>
              <a:off x="4563" y="3898"/>
              <a:ext cx="26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Compute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348" name="Picture 324">
              <a:extLst>
                <a:ext uri="{FF2B5EF4-FFF2-40B4-BE49-F238E27FC236}">
                  <a16:creationId xmlns:a16="http://schemas.microsoft.com/office/drawing/2014/main" id="{05C5BA29-B399-4CAD-B2C6-17AF743F98B5}"/>
                </a:ext>
              </a:extLst>
            </p:cNvPr>
            <p:cNvPicPr>
              <a:picLocks noChangeAspect="1" noChangeArrowheads="1"/>
            </p:cNvPicPr>
            <p:nvPr/>
          </p:nvPicPr>
          <p:blipFill>
            <a:blip r:embed="rId126">
              <a:extLst>
                <a:ext uri="{28A0092B-C50C-407E-A947-70E740481C1C}">
                  <a14:useLocalDpi xmlns:a14="http://schemas.microsoft.com/office/drawing/2010/main" val="0"/>
                </a:ext>
              </a:extLst>
            </a:blip>
            <a:srcRect/>
            <a:stretch>
              <a:fillRect/>
            </a:stretch>
          </p:blipFill>
          <p:spPr bwMode="auto">
            <a:xfrm>
              <a:off x="4395" y="3701"/>
              <a:ext cx="569"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49" name="Picture 325">
              <a:extLst>
                <a:ext uri="{FF2B5EF4-FFF2-40B4-BE49-F238E27FC236}">
                  <a16:creationId xmlns:a16="http://schemas.microsoft.com/office/drawing/2014/main" id="{9778E434-29C6-4ED6-B972-5614EB500551}"/>
                </a:ext>
              </a:extLst>
            </p:cNvPr>
            <p:cNvPicPr>
              <a:picLocks noChangeAspect="1" noChangeArrowheads="1"/>
            </p:cNvPicPr>
            <p:nvPr/>
          </p:nvPicPr>
          <p:blipFill>
            <a:blip r:embed="rId127">
              <a:extLst>
                <a:ext uri="{28A0092B-C50C-407E-A947-70E740481C1C}">
                  <a14:useLocalDpi xmlns:a14="http://schemas.microsoft.com/office/drawing/2010/main" val="0"/>
                </a:ext>
              </a:extLst>
            </a:blip>
            <a:srcRect/>
            <a:stretch>
              <a:fillRect/>
            </a:stretch>
          </p:blipFill>
          <p:spPr bwMode="auto">
            <a:xfrm>
              <a:off x="4395" y="3701"/>
              <a:ext cx="569" cy="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0" name="Picture 326">
              <a:extLst>
                <a:ext uri="{FF2B5EF4-FFF2-40B4-BE49-F238E27FC236}">
                  <a16:creationId xmlns:a16="http://schemas.microsoft.com/office/drawing/2014/main" id="{9ED3E666-D29C-4FE7-9634-CB1BEB7DEFE0}"/>
                </a:ext>
              </a:extLst>
            </p:cNvPr>
            <p:cNvPicPr>
              <a:picLocks noChangeAspect="1" noChangeArrowheads="1"/>
            </p:cNvPicPr>
            <p:nvPr/>
          </p:nvPicPr>
          <p:blipFill>
            <a:blip r:embed="rId128">
              <a:extLst>
                <a:ext uri="{28A0092B-C50C-407E-A947-70E740481C1C}">
                  <a14:useLocalDpi xmlns:a14="http://schemas.microsoft.com/office/drawing/2010/main" val="0"/>
                </a:ext>
              </a:extLst>
            </a:blip>
            <a:srcRect/>
            <a:stretch>
              <a:fillRect/>
            </a:stretch>
          </p:blipFill>
          <p:spPr bwMode="auto">
            <a:xfrm>
              <a:off x="4418"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1" name="Picture 327">
              <a:extLst>
                <a:ext uri="{FF2B5EF4-FFF2-40B4-BE49-F238E27FC236}">
                  <a16:creationId xmlns:a16="http://schemas.microsoft.com/office/drawing/2014/main" id="{EF8B8D83-6099-48FF-9B08-75509FA26B5D}"/>
                </a:ext>
              </a:extLst>
            </p:cNvPr>
            <p:cNvPicPr>
              <a:picLocks noChangeAspect="1" noChangeArrowheads="1"/>
            </p:cNvPicPr>
            <p:nvPr/>
          </p:nvPicPr>
          <p:blipFill>
            <a:blip r:embed="rId129">
              <a:extLst>
                <a:ext uri="{28A0092B-C50C-407E-A947-70E740481C1C}">
                  <a14:useLocalDpi xmlns:a14="http://schemas.microsoft.com/office/drawing/2010/main" val="0"/>
                </a:ext>
              </a:extLst>
            </a:blip>
            <a:srcRect/>
            <a:stretch>
              <a:fillRect/>
            </a:stretch>
          </p:blipFill>
          <p:spPr bwMode="auto">
            <a:xfrm>
              <a:off x="4418"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01" name="Freeform 328">
              <a:extLst>
                <a:ext uri="{FF2B5EF4-FFF2-40B4-BE49-F238E27FC236}">
                  <a16:creationId xmlns:a16="http://schemas.microsoft.com/office/drawing/2014/main" id="{F0DECFA8-FB31-4096-9A83-A4C391787468}"/>
                </a:ext>
              </a:extLst>
            </p:cNvPr>
            <p:cNvSpPr>
              <a:spLocks/>
            </p:cNvSpPr>
            <p:nvPr/>
          </p:nvSpPr>
          <p:spPr bwMode="auto">
            <a:xfrm>
              <a:off x="4441" y="3729"/>
              <a:ext cx="147"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2" name="Freeform 329">
              <a:extLst>
                <a:ext uri="{FF2B5EF4-FFF2-40B4-BE49-F238E27FC236}">
                  <a16:creationId xmlns:a16="http://schemas.microsoft.com/office/drawing/2014/main" id="{E7F6C27E-3640-4A8A-B700-13F4D4348E94}"/>
                </a:ext>
              </a:extLst>
            </p:cNvPr>
            <p:cNvSpPr>
              <a:spLocks/>
            </p:cNvSpPr>
            <p:nvPr/>
          </p:nvSpPr>
          <p:spPr bwMode="auto">
            <a:xfrm>
              <a:off x="4441" y="3729"/>
              <a:ext cx="147"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3" name="Rectangle 330">
              <a:extLst>
                <a:ext uri="{FF2B5EF4-FFF2-40B4-BE49-F238E27FC236}">
                  <a16:creationId xmlns:a16="http://schemas.microsoft.com/office/drawing/2014/main" id="{F4EF6464-C662-4714-985F-5A986F92749F}"/>
                </a:ext>
              </a:extLst>
            </p:cNvPr>
            <p:cNvSpPr>
              <a:spLocks noChangeArrowheads="1"/>
            </p:cNvSpPr>
            <p:nvPr/>
          </p:nvSpPr>
          <p:spPr bwMode="auto">
            <a:xfrm>
              <a:off x="4474"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355" name="Picture 331">
              <a:extLst>
                <a:ext uri="{FF2B5EF4-FFF2-40B4-BE49-F238E27FC236}">
                  <a16:creationId xmlns:a16="http://schemas.microsoft.com/office/drawing/2014/main" id="{9BAECF07-5CE4-40D1-ADA5-7A2349D29C6A}"/>
                </a:ext>
              </a:extLst>
            </p:cNvPr>
            <p:cNvPicPr>
              <a:picLocks noChangeAspect="1" noChangeArrowheads="1"/>
            </p:cNvPicPr>
            <p:nvPr/>
          </p:nvPicPr>
          <p:blipFill>
            <a:blip r:embed="rId130">
              <a:extLst>
                <a:ext uri="{28A0092B-C50C-407E-A947-70E740481C1C}">
                  <a14:useLocalDpi xmlns:a14="http://schemas.microsoft.com/office/drawing/2010/main" val="0"/>
                </a:ext>
              </a:extLst>
            </a:blip>
            <a:srcRect/>
            <a:stretch>
              <a:fillRect/>
            </a:stretch>
          </p:blipFill>
          <p:spPr bwMode="auto">
            <a:xfrm>
              <a:off x="4577"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6" name="Picture 332">
              <a:extLst>
                <a:ext uri="{FF2B5EF4-FFF2-40B4-BE49-F238E27FC236}">
                  <a16:creationId xmlns:a16="http://schemas.microsoft.com/office/drawing/2014/main" id="{3EDF8361-9F7E-45C2-A0CC-0BBA996E6C06}"/>
                </a:ext>
              </a:extLst>
            </p:cNvPr>
            <p:cNvPicPr>
              <a:picLocks noChangeAspect="1" noChangeArrowheads="1"/>
            </p:cNvPicPr>
            <p:nvPr/>
          </p:nvPicPr>
          <p:blipFill>
            <a:blip r:embed="rId131">
              <a:extLst>
                <a:ext uri="{28A0092B-C50C-407E-A947-70E740481C1C}">
                  <a14:useLocalDpi xmlns:a14="http://schemas.microsoft.com/office/drawing/2010/main" val="0"/>
                </a:ext>
              </a:extLst>
            </a:blip>
            <a:srcRect/>
            <a:stretch>
              <a:fillRect/>
            </a:stretch>
          </p:blipFill>
          <p:spPr bwMode="auto">
            <a:xfrm>
              <a:off x="4577" y="3715"/>
              <a:ext cx="20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04" name="Freeform 333">
              <a:extLst>
                <a:ext uri="{FF2B5EF4-FFF2-40B4-BE49-F238E27FC236}">
                  <a16:creationId xmlns:a16="http://schemas.microsoft.com/office/drawing/2014/main" id="{C914C4A0-AEDE-4C27-B68F-51030925D88C}"/>
                </a:ext>
              </a:extLst>
            </p:cNvPr>
            <p:cNvSpPr>
              <a:spLocks/>
            </p:cNvSpPr>
            <p:nvPr/>
          </p:nvSpPr>
          <p:spPr bwMode="auto">
            <a:xfrm>
              <a:off x="4601"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5" name="Freeform 334">
              <a:extLst>
                <a:ext uri="{FF2B5EF4-FFF2-40B4-BE49-F238E27FC236}">
                  <a16:creationId xmlns:a16="http://schemas.microsoft.com/office/drawing/2014/main" id="{C85F0379-4E36-4A9E-9ECA-0B84F438F4AB}"/>
                </a:ext>
              </a:extLst>
            </p:cNvPr>
            <p:cNvSpPr>
              <a:spLocks/>
            </p:cNvSpPr>
            <p:nvPr/>
          </p:nvSpPr>
          <p:spPr bwMode="auto">
            <a:xfrm>
              <a:off x="4601" y="3729"/>
              <a:ext cx="146" cy="138"/>
            </a:xfrm>
            <a:custGeom>
              <a:avLst/>
              <a:gdLst>
                <a:gd name="T0" fmla="*/ 52 w 514"/>
                <a:gd name="T1" fmla="*/ 484 h 484"/>
                <a:gd name="T2" fmla="*/ 463 w 514"/>
                <a:gd name="T3" fmla="*/ 484 h 484"/>
                <a:gd name="T4" fmla="*/ 514 w 514"/>
                <a:gd name="T5" fmla="*/ 432 h 484"/>
                <a:gd name="T6" fmla="*/ 514 w 514"/>
                <a:gd name="T7" fmla="*/ 51 h 484"/>
                <a:gd name="T8" fmla="*/ 463 w 514"/>
                <a:gd name="T9" fmla="*/ 0 h 484"/>
                <a:gd name="T10" fmla="*/ 52 w 514"/>
                <a:gd name="T11" fmla="*/ 0 h 484"/>
                <a:gd name="T12" fmla="*/ 0 w 514"/>
                <a:gd name="T13" fmla="*/ 51 h 484"/>
                <a:gd name="T14" fmla="*/ 0 w 514"/>
                <a:gd name="T15" fmla="*/ 432 h 484"/>
                <a:gd name="T16" fmla="*/ 52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2" y="484"/>
                  </a:moveTo>
                  <a:lnTo>
                    <a:pt x="463" y="484"/>
                  </a:lnTo>
                  <a:cubicBezTo>
                    <a:pt x="491" y="484"/>
                    <a:pt x="514" y="461"/>
                    <a:pt x="514" y="432"/>
                  </a:cubicBezTo>
                  <a:lnTo>
                    <a:pt x="514" y="51"/>
                  </a:lnTo>
                  <a:cubicBezTo>
                    <a:pt x="514" y="23"/>
                    <a:pt x="491" y="0"/>
                    <a:pt x="463" y="0"/>
                  </a:cubicBezTo>
                  <a:lnTo>
                    <a:pt x="52" y="0"/>
                  </a:lnTo>
                  <a:cubicBezTo>
                    <a:pt x="23" y="0"/>
                    <a:pt x="0" y="23"/>
                    <a:pt x="0" y="51"/>
                  </a:cubicBezTo>
                  <a:lnTo>
                    <a:pt x="0" y="432"/>
                  </a:lnTo>
                  <a:cubicBezTo>
                    <a:pt x="0" y="461"/>
                    <a:pt x="23" y="484"/>
                    <a:pt x="52"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6" name="Rectangle 335">
              <a:extLst>
                <a:ext uri="{FF2B5EF4-FFF2-40B4-BE49-F238E27FC236}">
                  <a16:creationId xmlns:a16="http://schemas.microsoft.com/office/drawing/2014/main" id="{5E5B819D-A47B-4187-90AF-794BB5E0C93E}"/>
                </a:ext>
              </a:extLst>
            </p:cNvPr>
            <p:cNvSpPr>
              <a:spLocks noChangeArrowheads="1"/>
            </p:cNvSpPr>
            <p:nvPr/>
          </p:nvSpPr>
          <p:spPr bwMode="auto">
            <a:xfrm>
              <a:off x="4634"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360" name="Picture 336">
              <a:extLst>
                <a:ext uri="{FF2B5EF4-FFF2-40B4-BE49-F238E27FC236}">
                  <a16:creationId xmlns:a16="http://schemas.microsoft.com/office/drawing/2014/main" id="{63BC0DAA-C9E0-4AD1-8385-D062A00DE917}"/>
                </a:ext>
              </a:extLst>
            </p:cNvPr>
            <p:cNvPicPr>
              <a:picLocks noChangeAspect="1" noChangeArrowheads="1"/>
            </p:cNvPicPr>
            <p:nvPr/>
          </p:nvPicPr>
          <p:blipFill>
            <a:blip r:embed="rId132">
              <a:extLst>
                <a:ext uri="{28A0092B-C50C-407E-A947-70E740481C1C}">
                  <a14:useLocalDpi xmlns:a14="http://schemas.microsoft.com/office/drawing/2010/main" val="0"/>
                </a:ext>
              </a:extLst>
            </a:blip>
            <a:srcRect/>
            <a:stretch>
              <a:fillRect/>
            </a:stretch>
          </p:blipFill>
          <p:spPr bwMode="auto">
            <a:xfrm>
              <a:off x="4737" y="3715"/>
              <a:ext cx="20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61" name="Picture 337">
              <a:extLst>
                <a:ext uri="{FF2B5EF4-FFF2-40B4-BE49-F238E27FC236}">
                  <a16:creationId xmlns:a16="http://schemas.microsoft.com/office/drawing/2014/main" id="{22E3D66F-C192-42C5-BBE1-622701BC4BF3}"/>
                </a:ext>
              </a:extLst>
            </p:cNvPr>
            <p:cNvPicPr>
              <a:picLocks noChangeAspect="1" noChangeArrowheads="1"/>
            </p:cNvPicPr>
            <p:nvPr/>
          </p:nvPicPr>
          <p:blipFill>
            <a:blip r:embed="rId133">
              <a:extLst>
                <a:ext uri="{28A0092B-C50C-407E-A947-70E740481C1C}">
                  <a14:useLocalDpi xmlns:a14="http://schemas.microsoft.com/office/drawing/2010/main" val="0"/>
                </a:ext>
              </a:extLst>
            </a:blip>
            <a:srcRect/>
            <a:stretch>
              <a:fillRect/>
            </a:stretch>
          </p:blipFill>
          <p:spPr bwMode="auto">
            <a:xfrm>
              <a:off x="4737" y="3715"/>
              <a:ext cx="20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07" name="Freeform 338">
              <a:extLst>
                <a:ext uri="{FF2B5EF4-FFF2-40B4-BE49-F238E27FC236}">
                  <a16:creationId xmlns:a16="http://schemas.microsoft.com/office/drawing/2014/main" id="{C6DC7497-ACD9-43AF-A7F8-8A2239321211}"/>
                </a:ext>
              </a:extLst>
            </p:cNvPr>
            <p:cNvSpPr>
              <a:spLocks/>
            </p:cNvSpPr>
            <p:nvPr/>
          </p:nvSpPr>
          <p:spPr bwMode="auto">
            <a:xfrm>
              <a:off x="4761" y="3729"/>
              <a:ext cx="146"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08" name="Freeform 339">
              <a:extLst>
                <a:ext uri="{FF2B5EF4-FFF2-40B4-BE49-F238E27FC236}">
                  <a16:creationId xmlns:a16="http://schemas.microsoft.com/office/drawing/2014/main" id="{68647747-A492-4D74-801B-91961977056F}"/>
                </a:ext>
              </a:extLst>
            </p:cNvPr>
            <p:cNvSpPr>
              <a:spLocks/>
            </p:cNvSpPr>
            <p:nvPr/>
          </p:nvSpPr>
          <p:spPr bwMode="auto">
            <a:xfrm>
              <a:off x="4761" y="3729"/>
              <a:ext cx="146" cy="138"/>
            </a:xfrm>
            <a:custGeom>
              <a:avLst/>
              <a:gdLst>
                <a:gd name="T0" fmla="*/ 51 w 514"/>
                <a:gd name="T1" fmla="*/ 484 h 484"/>
                <a:gd name="T2" fmla="*/ 462 w 514"/>
                <a:gd name="T3" fmla="*/ 484 h 484"/>
                <a:gd name="T4" fmla="*/ 514 w 514"/>
                <a:gd name="T5" fmla="*/ 432 h 484"/>
                <a:gd name="T6" fmla="*/ 514 w 514"/>
                <a:gd name="T7" fmla="*/ 51 h 484"/>
                <a:gd name="T8" fmla="*/ 462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2" y="484"/>
                  </a:lnTo>
                  <a:cubicBezTo>
                    <a:pt x="491" y="484"/>
                    <a:pt x="514" y="461"/>
                    <a:pt x="514" y="432"/>
                  </a:cubicBezTo>
                  <a:lnTo>
                    <a:pt x="514" y="51"/>
                  </a:lnTo>
                  <a:cubicBezTo>
                    <a:pt x="514" y="23"/>
                    <a:pt x="491" y="0"/>
                    <a:pt x="462"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9" name="Rectangle 340">
              <a:extLst>
                <a:ext uri="{FF2B5EF4-FFF2-40B4-BE49-F238E27FC236}">
                  <a16:creationId xmlns:a16="http://schemas.microsoft.com/office/drawing/2014/main" id="{F45B4413-9457-46C7-95B8-1048ACE1CEBE}"/>
                </a:ext>
              </a:extLst>
            </p:cNvPr>
            <p:cNvSpPr>
              <a:spLocks noChangeArrowheads="1"/>
            </p:cNvSpPr>
            <p:nvPr/>
          </p:nvSpPr>
          <p:spPr bwMode="auto">
            <a:xfrm>
              <a:off x="4793" y="3765"/>
              <a:ext cx="12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365" name="Picture 341">
              <a:extLst>
                <a:ext uri="{FF2B5EF4-FFF2-40B4-BE49-F238E27FC236}">
                  <a16:creationId xmlns:a16="http://schemas.microsoft.com/office/drawing/2014/main" id="{6D026EEC-B250-4474-A962-201540C4EFB7}"/>
                </a:ext>
              </a:extLst>
            </p:cNvPr>
            <p:cNvPicPr>
              <a:picLocks noChangeAspect="1" noChangeArrowheads="1"/>
            </p:cNvPicPr>
            <p:nvPr/>
          </p:nvPicPr>
          <p:blipFill>
            <a:blip r:embed="rId134">
              <a:extLst>
                <a:ext uri="{28A0092B-C50C-407E-A947-70E740481C1C}">
                  <a14:useLocalDpi xmlns:a14="http://schemas.microsoft.com/office/drawing/2010/main" val="0"/>
                </a:ext>
              </a:extLst>
            </a:blip>
            <a:srcRect/>
            <a:stretch>
              <a:fillRect/>
            </a:stretch>
          </p:blipFill>
          <p:spPr bwMode="auto">
            <a:xfrm>
              <a:off x="3941" y="2982"/>
              <a:ext cx="445" cy="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66" name="Picture 342">
              <a:extLst>
                <a:ext uri="{FF2B5EF4-FFF2-40B4-BE49-F238E27FC236}">
                  <a16:creationId xmlns:a16="http://schemas.microsoft.com/office/drawing/2014/main" id="{26900353-2A84-4C69-AA02-C775F6C57C5C}"/>
                </a:ext>
              </a:extLst>
            </p:cNvPr>
            <p:cNvPicPr>
              <a:picLocks noChangeAspect="1" noChangeArrowheads="1"/>
            </p:cNvPicPr>
            <p:nvPr/>
          </p:nvPicPr>
          <p:blipFill>
            <a:blip r:embed="rId135">
              <a:extLst>
                <a:ext uri="{28A0092B-C50C-407E-A947-70E740481C1C}">
                  <a14:useLocalDpi xmlns:a14="http://schemas.microsoft.com/office/drawing/2010/main" val="0"/>
                </a:ext>
              </a:extLst>
            </a:blip>
            <a:srcRect/>
            <a:stretch>
              <a:fillRect/>
            </a:stretch>
          </p:blipFill>
          <p:spPr bwMode="auto">
            <a:xfrm>
              <a:off x="3941" y="2982"/>
              <a:ext cx="445" cy="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0" name="Freeform 343">
              <a:extLst>
                <a:ext uri="{FF2B5EF4-FFF2-40B4-BE49-F238E27FC236}">
                  <a16:creationId xmlns:a16="http://schemas.microsoft.com/office/drawing/2014/main" id="{1DE1AE78-A5A5-46ED-B5DE-6A3925AD9F24}"/>
                </a:ext>
              </a:extLst>
            </p:cNvPr>
            <p:cNvSpPr>
              <a:spLocks/>
            </p:cNvSpPr>
            <p:nvPr/>
          </p:nvSpPr>
          <p:spPr bwMode="auto">
            <a:xfrm>
              <a:off x="3964" y="2996"/>
              <a:ext cx="388" cy="293"/>
            </a:xfrm>
            <a:custGeom>
              <a:avLst/>
              <a:gdLst>
                <a:gd name="T0" fmla="*/ 85 w 1366"/>
                <a:gd name="T1" fmla="*/ 1031 h 1031"/>
                <a:gd name="T2" fmla="*/ 1281 w 1366"/>
                <a:gd name="T3" fmla="*/ 1031 h 1031"/>
                <a:gd name="T4" fmla="*/ 1366 w 1366"/>
                <a:gd name="T5" fmla="*/ 946 h 1031"/>
                <a:gd name="T6" fmla="*/ 1366 w 1366"/>
                <a:gd name="T7" fmla="*/ 85 h 1031"/>
                <a:gd name="T8" fmla="*/ 1281 w 1366"/>
                <a:gd name="T9" fmla="*/ 0 h 1031"/>
                <a:gd name="T10" fmla="*/ 85 w 1366"/>
                <a:gd name="T11" fmla="*/ 0 h 1031"/>
                <a:gd name="T12" fmla="*/ 0 w 1366"/>
                <a:gd name="T13" fmla="*/ 85 h 1031"/>
                <a:gd name="T14" fmla="*/ 0 w 1366"/>
                <a:gd name="T15" fmla="*/ 946 h 1031"/>
                <a:gd name="T16" fmla="*/ 85 w 1366"/>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6" h="1031">
                  <a:moveTo>
                    <a:pt x="85" y="1031"/>
                  </a:moveTo>
                  <a:lnTo>
                    <a:pt x="1281" y="1031"/>
                  </a:lnTo>
                  <a:cubicBezTo>
                    <a:pt x="1328" y="1031"/>
                    <a:pt x="1366" y="993"/>
                    <a:pt x="1366" y="946"/>
                  </a:cubicBezTo>
                  <a:lnTo>
                    <a:pt x="1366" y="85"/>
                  </a:lnTo>
                  <a:cubicBezTo>
                    <a:pt x="1366" y="38"/>
                    <a:pt x="1328" y="0"/>
                    <a:pt x="1281" y="0"/>
                  </a:cubicBezTo>
                  <a:lnTo>
                    <a:pt x="85" y="0"/>
                  </a:lnTo>
                  <a:cubicBezTo>
                    <a:pt x="38" y="0"/>
                    <a:pt x="0" y="38"/>
                    <a:pt x="0" y="85"/>
                  </a:cubicBezTo>
                  <a:lnTo>
                    <a:pt x="0" y="946"/>
                  </a:lnTo>
                  <a:cubicBezTo>
                    <a:pt x="0" y="993"/>
                    <a:pt x="38" y="1031"/>
                    <a:pt x="85" y="1031"/>
                  </a:cubicBezTo>
                  <a:close/>
                </a:path>
              </a:pathLst>
            </a:custGeom>
            <a:solidFill>
              <a:srgbClr val="DEEBF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1" name="Freeform 344">
              <a:extLst>
                <a:ext uri="{FF2B5EF4-FFF2-40B4-BE49-F238E27FC236}">
                  <a16:creationId xmlns:a16="http://schemas.microsoft.com/office/drawing/2014/main" id="{06C779D5-1121-44F0-9AC4-7E57CEACD7C4}"/>
                </a:ext>
              </a:extLst>
            </p:cNvPr>
            <p:cNvSpPr>
              <a:spLocks/>
            </p:cNvSpPr>
            <p:nvPr/>
          </p:nvSpPr>
          <p:spPr bwMode="auto">
            <a:xfrm>
              <a:off x="3964" y="2996"/>
              <a:ext cx="388" cy="293"/>
            </a:xfrm>
            <a:custGeom>
              <a:avLst/>
              <a:gdLst>
                <a:gd name="T0" fmla="*/ 85 w 1366"/>
                <a:gd name="T1" fmla="*/ 1031 h 1031"/>
                <a:gd name="T2" fmla="*/ 1281 w 1366"/>
                <a:gd name="T3" fmla="*/ 1031 h 1031"/>
                <a:gd name="T4" fmla="*/ 1366 w 1366"/>
                <a:gd name="T5" fmla="*/ 946 h 1031"/>
                <a:gd name="T6" fmla="*/ 1366 w 1366"/>
                <a:gd name="T7" fmla="*/ 85 h 1031"/>
                <a:gd name="T8" fmla="*/ 1281 w 1366"/>
                <a:gd name="T9" fmla="*/ 0 h 1031"/>
                <a:gd name="T10" fmla="*/ 85 w 1366"/>
                <a:gd name="T11" fmla="*/ 0 h 1031"/>
                <a:gd name="T12" fmla="*/ 0 w 1366"/>
                <a:gd name="T13" fmla="*/ 85 h 1031"/>
                <a:gd name="T14" fmla="*/ 0 w 1366"/>
                <a:gd name="T15" fmla="*/ 946 h 1031"/>
                <a:gd name="T16" fmla="*/ 85 w 1366"/>
                <a:gd name="T17" fmla="*/ 1031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6" h="1031">
                  <a:moveTo>
                    <a:pt x="85" y="1031"/>
                  </a:moveTo>
                  <a:lnTo>
                    <a:pt x="1281" y="1031"/>
                  </a:lnTo>
                  <a:cubicBezTo>
                    <a:pt x="1328" y="1031"/>
                    <a:pt x="1366" y="993"/>
                    <a:pt x="1366" y="946"/>
                  </a:cubicBezTo>
                  <a:lnTo>
                    <a:pt x="1366" y="85"/>
                  </a:lnTo>
                  <a:cubicBezTo>
                    <a:pt x="1366" y="38"/>
                    <a:pt x="1328" y="0"/>
                    <a:pt x="1281" y="0"/>
                  </a:cubicBezTo>
                  <a:lnTo>
                    <a:pt x="85" y="0"/>
                  </a:lnTo>
                  <a:cubicBezTo>
                    <a:pt x="38" y="0"/>
                    <a:pt x="0" y="38"/>
                    <a:pt x="0" y="85"/>
                  </a:cubicBezTo>
                  <a:lnTo>
                    <a:pt x="0" y="946"/>
                  </a:lnTo>
                  <a:cubicBezTo>
                    <a:pt x="0" y="993"/>
                    <a:pt x="38" y="1031"/>
                    <a:pt x="85" y="1031"/>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2" name="Rectangle 345">
              <a:extLst>
                <a:ext uri="{FF2B5EF4-FFF2-40B4-BE49-F238E27FC236}">
                  <a16:creationId xmlns:a16="http://schemas.microsoft.com/office/drawing/2014/main" id="{0A2AFB9C-16EC-49C2-8520-FD8DB6758710}"/>
                </a:ext>
              </a:extLst>
            </p:cNvPr>
            <p:cNvSpPr>
              <a:spLocks noChangeArrowheads="1"/>
            </p:cNvSpPr>
            <p:nvPr/>
          </p:nvSpPr>
          <p:spPr bwMode="auto">
            <a:xfrm>
              <a:off x="4031" y="3023"/>
              <a:ext cx="30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Conductor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370" name="Picture 346">
              <a:extLst>
                <a:ext uri="{FF2B5EF4-FFF2-40B4-BE49-F238E27FC236}">
                  <a16:creationId xmlns:a16="http://schemas.microsoft.com/office/drawing/2014/main" id="{3F7A800E-B4C2-4BC2-AD3B-527801D124C6}"/>
                </a:ext>
              </a:extLst>
            </p:cNvPr>
            <p:cNvPicPr>
              <a:picLocks noChangeAspect="1" noChangeArrowheads="1"/>
            </p:cNvPicPr>
            <p:nvPr/>
          </p:nvPicPr>
          <p:blipFill>
            <a:blip r:embed="rId136">
              <a:extLst>
                <a:ext uri="{28A0092B-C50C-407E-A947-70E740481C1C}">
                  <a14:useLocalDpi xmlns:a14="http://schemas.microsoft.com/office/drawing/2010/main" val="0"/>
                </a:ext>
              </a:extLst>
            </a:blip>
            <a:srcRect/>
            <a:stretch>
              <a:fillRect/>
            </a:stretch>
          </p:blipFill>
          <p:spPr bwMode="auto">
            <a:xfrm>
              <a:off x="4059" y="3109"/>
              <a:ext cx="204"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1" name="Picture 347">
              <a:extLst>
                <a:ext uri="{FF2B5EF4-FFF2-40B4-BE49-F238E27FC236}">
                  <a16:creationId xmlns:a16="http://schemas.microsoft.com/office/drawing/2014/main" id="{A6598221-0D86-451D-B8E1-BCFC82D708D0}"/>
                </a:ext>
              </a:extLst>
            </p:cNvPr>
            <p:cNvPicPr>
              <a:picLocks noChangeAspect="1" noChangeArrowheads="1"/>
            </p:cNvPicPr>
            <p:nvPr/>
          </p:nvPicPr>
          <p:blipFill>
            <a:blip r:embed="rId137">
              <a:extLst>
                <a:ext uri="{28A0092B-C50C-407E-A947-70E740481C1C}">
                  <a14:useLocalDpi xmlns:a14="http://schemas.microsoft.com/office/drawing/2010/main" val="0"/>
                </a:ext>
              </a:extLst>
            </a:blip>
            <a:srcRect/>
            <a:stretch>
              <a:fillRect/>
            </a:stretch>
          </p:blipFill>
          <p:spPr bwMode="auto">
            <a:xfrm>
              <a:off x="4059" y="3109"/>
              <a:ext cx="204"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3" name="Freeform 348">
              <a:extLst>
                <a:ext uri="{FF2B5EF4-FFF2-40B4-BE49-F238E27FC236}">
                  <a16:creationId xmlns:a16="http://schemas.microsoft.com/office/drawing/2014/main" id="{E5BDCBB7-D35B-43EA-AAE0-721499D6DCED}"/>
                </a:ext>
              </a:extLst>
            </p:cNvPr>
            <p:cNvSpPr>
              <a:spLocks/>
            </p:cNvSpPr>
            <p:nvPr/>
          </p:nvSpPr>
          <p:spPr bwMode="auto">
            <a:xfrm>
              <a:off x="4085" y="3127"/>
              <a:ext cx="146" cy="137"/>
            </a:xfrm>
            <a:custGeom>
              <a:avLst/>
              <a:gdLst>
                <a:gd name="T0" fmla="*/ 51 w 514"/>
                <a:gd name="T1" fmla="*/ 484 h 484"/>
                <a:gd name="T2" fmla="*/ 463 w 514"/>
                <a:gd name="T3" fmla="*/ 484 h 484"/>
                <a:gd name="T4" fmla="*/ 514 w 514"/>
                <a:gd name="T5" fmla="*/ 432 h 484"/>
                <a:gd name="T6" fmla="*/ 514 w 514"/>
                <a:gd name="T7" fmla="*/ 51 h 484"/>
                <a:gd name="T8" fmla="*/ 463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3" y="484"/>
                  </a:lnTo>
                  <a:cubicBezTo>
                    <a:pt x="491" y="484"/>
                    <a:pt x="514" y="461"/>
                    <a:pt x="514" y="432"/>
                  </a:cubicBezTo>
                  <a:lnTo>
                    <a:pt x="514" y="51"/>
                  </a:lnTo>
                  <a:cubicBezTo>
                    <a:pt x="514" y="23"/>
                    <a:pt x="491" y="0"/>
                    <a:pt x="463" y="0"/>
                  </a:cubicBezTo>
                  <a:lnTo>
                    <a:pt x="51" y="0"/>
                  </a:lnTo>
                  <a:cubicBezTo>
                    <a:pt x="23" y="0"/>
                    <a:pt x="0" y="23"/>
                    <a:pt x="0" y="51"/>
                  </a:cubicBezTo>
                  <a:lnTo>
                    <a:pt x="0" y="432"/>
                  </a:lnTo>
                  <a:cubicBezTo>
                    <a:pt x="0" y="461"/>
                    <a:pt x="23" y="484"/>
                    <a:pt x="51" y="484"/>
                  </a:cubicBez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4" name="Freeform 349">
              <a:extLst>
                <a:ext uri="{FF2B5EF4-FFF2-40B4-BE49-F238E27FC236}">
                  <a16:creationId xmlns:a16="http://schemas.microsoft.com/office/drawing/2014/main" id="{B00E530D-F823-49AA-9451-660E3F92583F}"/>
                </a:ext>
              </a:extLst>
            </p:cNvPr>
            <p:cNvSpPr>
              <a:spLocks/>
            </p:cNvSpPr>
            <p:nvPr/>
          </p:nvSpPr>
          <p:spPr bwMode="auto">
            <a:xfrm>
              <a:off x="4085" y="3127"/>
              <a:ext cx="146" cy="137"/>
            </a:xfrm>
            <a:custGeom>
              <a:avLst/>
              <a:gdLst>
                <a:gd name="T0" fmla="*/ 51 w 514"/>
                <a:gd name="T1" fmla="*/ 484 h 484"/>
                <a:gd name="T2" fmla="*/ 463 w 514"/>
                <a:gd name="T3" fmla="*/ 484 h 484"/>
                <a:gd name="T4" fmla="*/ 514 w 514"/>
                <a:gd name="T5" fmla="*/ 432 h 484"/>
                <a:gd name="T6" fmla="*/ 514 w 514"/>
                <a:gd name="T7" fmla="*/ 51 h 484"/>
                <a:gd name="T8" fmla="*/ 463 w 514"/>
                <a:gd name="T9" fmla="*/ 0 h 484"/>
                <a:gd name="T10" fmla="*/ 51 w 514"/>
                <a:gd name="T11" fmla="*/ 0 h 484"/>
                <a:gd name="T12" fmla="*/ 0 w 514"/>
                <a:gd name="T13" fmla="*/ 51 h 484"/>
                <a:gd name="T14" fmla="*/ 0 w 514"/>
                <a:gd name="T15" fmla="*/ 432 h 484"/>
                <a:gd name="T16" fmla="*/ 51 w 514"/>
                <a:gd name="T17" fmla="*/ 484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4" h="484">
                  <a:moveTo>
                    <a:pt x="51" y="484"/>
                  </a:moveTo>
                  <a:lnTo>
                    <a:pt x="463" y="484"/>
                  </a:lnTo>
                  <a:cubicBezTo>
                    <a:pt x="491" y="484"/>
                    <a:pt x="514" y="461"/>
                    <a:pt x="514" y="432"/>
                  </a:cubicBezTo>
                  <a:lnTo>
                    <a:pt x="514" y="51"/>
                  </a:lnTo>
                  <a:cubicBezTo>
                    <a:pt x="514" y="23"/>
                    <a:pt x="491" y="0"/>
                    <a:pt x="463" y="0"/>
                  </a:cubicBezTo>
                  <a:lnTo>
                    <a:pt x="51" y="0"/>
                  </a:lnTo>
                  <a:cubicBezTo>
                    <a:pt x="23" y="0"/>
                    <a:pt x="0" y="23"/>
                    <a:pt x="0" y="51"/>
                  </a:cubicBezTo>
                  <a:lnTo>
                    <a:pt x="0" y="432"/>
                  </a:lnTo>
                  <a:cubicBezTo>
                    <a:pt x="0" y="461"/>
                    <a:pt x="23" y="484"/>
                    <a:pt x="51" y="484"/>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5" name="Rectangle 350">
              <a:extLst>
                <a:ext uri="{FF2B5EF4-FFF2-40B4-BE49-F238E27FC236}">
                  <a16:creationId xmlns:a16="http://schemas.microsoft.com/office/drawing/2014/main" id="{75E94A53-2316-4F37-A2C3-56361AB4DBEB}"/>
                </a:ext>
              </a:extLst>
            </p:cNvPr>
            <p:cNvSpPr>
              <a:spLocks noChangeArrowheads="1"/>
            </p:cNvSpPr>
            <p:nvPr/>
          </p:nvSpPr>
          <p:spPr bwMode="auto">
            <a:xfrm>
              <a:off x="4118" y="3162"/>
              <a:ext cx="12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Calibri" panose="020F0502020204030204" pitchFamily="34" charset="0"/>
                </a:rPr>
                <a:t>OSH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6" name="Freeform 351">
              <a:extLst>
                <a:ext uri="{FF2B5EF4-FFF2-40B4-BE49-F238E27FC236}">
                  <a16:creationId xmlns:a16="http://schemas.microsoft.com/office/drawing/2014/main" id="{A5A3457F-04A9-4023-AD05-8FDF87F6ADB4}"/>
                </a:ext>
              </a:extLst>
            </p:cNvPr>
            <p:cNvSpPr>
              <a:spLocks noEditPoints="1"/>
            </p:cNvSpPr>
            <p:nvPr/>
          </p:nvSpPr>
          <p:spPr bwMode="auto">
            <a:xfrm>
              <a:off x="3520" y="3261"/>
              <a:ext cx="642" cy="444"/>
            </a:xfrm>
            <a:custGeom>
              <a:avLst/>
              <a:gdLst>
                <a:gd name="T0" fmla="*/ 2115 w 2256"/>
                <a:gd name="T1" fmla="*/ 88 h 1560"/>
                <a:gd name="T2" fmla="*/ 2127 w 2256"/>
                <a:gd name="T3" fmla="*/ 105 h 1560"/>
                <a:gd name="T4" fmla="*/ 2253 w 2256"/>
                <a:gd name="T5" fmla="*/ 6 h 1560"/>
                <a:gd name="T6" fmla="*/ 2027 w 2256"/>
                <a:gd name="T7" fmla="*/ 148 h 1560"/>
                <a:gd name="T8" fmla="*/ 1901 w 2256"/>
                <a:gd name="T9" fmla="*/ 248 h 1560"/>
                <a:gd name="T10" fmla="*/ 2039 w 2256"/>
                <a:gd name="T11" fmla="*/ 166 h 1560"/>
                <a:gd name="T12" fmla="*/ 2027 w 2256"/>
                <a:gd name="T13" fmla="*/ 148 h 1560"/>
                <a:gd name="T14" fmla="*/ 1693 w 2256"/>
                <a:gd name="T15" fmla="*/ 378 h 1560"/>
                <a:gd name="T16" fmla="*/ 1705 w 2256"/>
                <a:gd name="T17" fmla="*/ 395 h 1560"/>
                <a:gd name="T18" fmla="*/ 1831 w 2256"/>
                <a:gd name="T19" fmla="*/ 296 h 1560"/>
                <a:gd name="T20" fmla="*/ 1605 w 2256"/>
                <a:gd name="T21" fmla="*/ 438 h 1560"/>
                <a:gd name="T22" fmla="*/ 1480 w 2256"/>
                <a:gd name="T23" fmla="*/ 538 h 1560"/>
                <a:gd name="T24" fmla="*/ 1618 w 2256"/>
                <a:gd name="T25" fmla="*/ 456 h 1560"/>
                <a:gd name="T26" fmla="*/ 1605 w 2256"/>
                <a:gd name="T27" fmla="*/ 438 h 1560"/>
                <a:gd name="T28" fmla="*/ 1272 w 2256"/>
                <a:gd name="T29" fmla="*/ 668 h 1560"/>
                <a:gd name="T30" fmla="*/ 1284 w 2256"/>
                <a:gd name="T31" fmla="*/ 686 h 1560"/>
                <a:gd name="T32" fmla="*/ 1409 w 2256"/>
                <a:gd name="T33" fmla="*/ 586 h 1560"/>
                <a:gd name="T34" fmla="*/ 1184 w 2256"/>
                <a:gd name="T35" fmla="*/ 729 h 1560"/>
                <a:gd name="T36" fmla="*/ 1058 w 2256"/>
                <a:gd name="T37" fmla="*/ 828 h 1560"/>
                <a:gd name="T38" fmla="*/ 1196 w 2256"/>
                <a:gd name="T39" fmla="*/ 746 h 1560"/>
                <a:gd name="T40" fmla="*/ 1184 w 2256"/>
                <a:gd name="T41" fmla="*/ 729 h 1560"/>
                <a:gd name="T42" fmla="*/ 850 w 2256"/>
                <a:gd name="T43" fmla="*/ 959 h 1560"/>
                <a:gd name="T44" fmla="*/ 862 w 2256"/>
                <a:gd name="T45" fmla="*/ 976 h 1560"/>
                <a:gd name="T46" fmla="*/ 988 w 2256"/>
                <a:gd name="T47" fmla="*/ 877 h 1560"/>
                <a:gd name="T48" fmla="*/ 762 w 2256"/>
                <a:gd name="T49" fmla="*/ 1019 h 1560"/>
                <a:gd name="T50" fmla="*/ 636 w 2256"/>
                <a:gd name="T51" fmla="*/ 1119 h 1560"/>
                <a:gd name="T52" fmla="*/ 774 w 2256"/>
                <a:gd name="T53" fmla="*/ 1037 h 1560"/>
                <a:gd name="T54" fmla="*/ 762 w 2256"/>
                <a:gd name="T55" fmla="*/ 1019 h 1560"/>
                <a:gd name="T56" fmla="*/ 428 w 2256"/>
                <a:gd name="T57" fmla="*/ 1249 h 1560"/>
                <a:gd name="T58" fmla="*/ 440 w 2256"/>
                <a:gd name="T59" fmla="*/ 1266 h 1560"/>
                <a:gd name="T60" fmla="*/ 566 w 2256"/>
                <a:gd name="T61" fmla="*/ 1167 h 1560"/>
                <a:gd name="T62" fmla="*/ 340 w 2256"/>
                <a:gd name="T63" fmla="*/ 1309 h 1560"/>
                <a:gd name="T64" fmla="*/ 214 w 2256"/>
                <a:gd name="T65" fmla="*/ 1409 h 1560"/>
                <a:gd name="T66" fmla="*/ 352 w 2256"/>
                <a:gd name="T67" fmla="*/ 1327 h 1560"/>
                <a:gd name="T68" fmla="*/ 340 w 2256"/>
                <a:gd name="T69" fmla="*/ 1309 h 1560"/>
                <a:gd name="T70" fmla="*/ 6 w 2256"/>
                <a:gd name="T71" fmla="*/ 1539 h 1560"/>
                <a:gd name="T72" fmla="*/ 18 w 2256"/>
                <a:gd name="T73" fmla="*/ 1557 h 1560"/>
                <a:gd name="T74" fmla="*/ 144 w 2256"/>
                <a:gd name="T75" fmla="*/ 1457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56" h="1560">
                  <a:moveTo>
                    <a:pt x="2238" y="3"/>
                  </a:moveTo>
                  <a:lnTo>
                    <a:pt x="2115" y="88"/>
                  </a:lnTo>
                  <a:cubicBezTo>
                    <a:pt x="2110" y="91"/>
                    <a:pt x="2109" y="98"/>
                    <a:pt x="2112" y="102"/>
                  </a:cubicBezTo>
                  <a:cubicBezTo>
                    <a:pt x="2116" y="107"/>
                    <a:pt x="2122" y="109"/>
                    <a:pt x="2127" y="105"/>
                  </a:cubicBezTo>
                  <a:lnTo>
                    <a:pt x="2250" y="21"/>
                  </a:lnTo>
                  <a:cubicBezTo>
                    <a:pt x="2255" y="17"/>
                    <a:pt x="2256" y="11"/>
                    <a:pt x="2253" y="6"/>
                  </a:cubicBezTo>
                  <a:cubicBezTo>
                    <a:pt x="2250" y="1"/>
                    <a:pt x="2243" y="0"/>
                    <a:pt x="2238" y="3"/>
                  </a:cubicBezTo>
                  <a:close/>
                  <a:moveTo>
                    <a:pt x="2027" y="148"/>
                  </a:moveTo>
                  <a:lnTo>
                    <a:pt x="1904" y="233"/>
                  </a:lnTo>
                  <a:cubicBezTo>
                    <a:pt x="1899" y="236"/>
                    <a:pt x="1898" y="243"/>
                    <a:pt x="1901" y="248"/>
                  </a:cubicBezTo>
                  <a:cubicBezTo>
                    <a:pt x="1905" y="252"/>
                    <a:pt x="1911" y="254"/>
                    <a:pt x="1916" y="250"/>
                  </a:cubicBezTo>
                  <a:lnTo>
                    <a:pt x="2039" y="166"/>
                  </a:lnTo>
                  <a:cubicBezTo>
                    <a:pt x="2044" y="162"/>
                    <a:pt x="2045" y="156"/>
                    <a:pt x="2042" y="151"/>
                  </a:cubicBezTo>
                  <a:cubicBezTo>
                    <a:pt x="2039" y="146"/>
                    <a:pt x="2032" y="145"/>
                    <a:pt x="2027" y="148"/>
                  </a:cubicBezTo>
                  <a:close/>
                  <a:moveTo>
                    <a:pt x="1816" y="293"/>
                  </a:moveTo>
                  <a:lnTo>
                    <a:pt x="1693" y="378"/>
                  </a:lnTo>
                  <a:cubicBezTo>
                    <a:pt x="1688" y="381"/>
                    <a:pt x="1687" y="388"/>
                    <a:pt x="1691" y="393"/>
                  </a:cubicBezTo>
                  <a:cubicBezTo>
                    <a:pt x="1694" y="398"/>
                    <a:pt x="1701" y="399"/>
                    <a:pt x="1705" y="395"/>
                  </a:cubicBezTo>
                  <a:lnTo>
                    <a:pt x="1828" y="311"/>
                  </a:lnTo>
                  <a:cubicBezTo>
                    <a:pt x="1833" y="307"/>
                    <a:pt x="1834" y="301"/>
                    <a:pt x="1831" y="296"/>
                  </a:cubicBezTo>
                  <a:cubicBezTo>
                    <a:pt x="1828" y="291"/>
                    <a:pt x="1821" y="290"/>
                    <a:pt x="1816" y="293"/>
                  </a:cubicBezTo>
                  <a:close/>
                  <a:moveTo>
                    <a:pt x="1605" y="438"/>
                  </a:moveTo>
                  <a:lnTo>
                    <a:pt x="1482" y="523"/>
                  </a:lnTo>
                  <a:cubicBezTo>
                    <a:pt x="1478" y="526"/>
                    <a:pt x="1476" y="533"/>
                    <a:pt x="1480" y="538"/>
                  </a:cubicBezTo>
                  <a:cubicBezTo>
                    <a:pt x="1483" y="543"/>
                    <a:pt x="1490" y="544"/>
                    <a:pt x="1495" y="541"/>
                  </a:cubicBezTo>
                  <a:lnTo>
                    <a:pt x="1618" y="456"/>
                  </a:lnTo>
                  <a:cubicBezTo>
                    <a:pt x="1622" y="453"/>
                    <a:pt x="1624" y="446"/>
                    <a:pt x="1620" y="441"/>
                  </a:cubicBezTo>
                  <a:cubicBezTo>
                    <a:pt x="1617" y="436"/>
                    <a:pt x="1610" y="435"/>
                    <a:pt x="1605" y="438"/>
                  </a:cubicBezTo>
                  <a:close/>
                  <a:moveTo>
                    <a:pt x="1395" y="584"/>
                  </a:moveTo>
                  <a:lnTo>
                    <a:pt x="1272" y="668"/>
                  </a:lnTo>
                  <a:cubicBezTo>
                    <a:pt x="1267" y="672"/>
                    <a:pt x="1265" y="678"/>
                    <a:pt x="1269" y="683"/>
                  </a:cubicBezTo>
                  <a:cubicBezTo>
                    <a:pt x="1272" y="688"/>
                    <a:pt x="1279" y="689"/>
                    <a:pt x="1284" y="686"/>
                  </a:cubicBezTo>
                  <a:lnTo>
                    <a:pt x="1407" y="601"/>
                  </a:lnTo>
                  <a:cubicBezTo>
                    <a:pt x="1411" y="598"/>
                    <a:pt x="1413" y="591"/>
                    <a:pt x="1409" y="586"/>
                  </a:cubicBezTo>
                  <a:cubicBezTo>
                    <a:pt x="1406" y="581"/>
                    <a:pt x="1399" y="580"/>
                    <a:pt x="1395" y="584"/>
                  </a:cubicBezTo>
                  <a:close/>
                  <a:moveTo>
                    <a:pt x="1184" y="729"/>
                  </a:moveTo>
                  <a:lnTo>
                    <a:pt x="1061" y="813"/>
                  </a:lnTo>
                  <a:cubicBezTo>
                    <a:pt x="1056" y="817"/>
                    <a:pt x="1055" y="823"/>
                    <a:pt x="1058" y="828"/>
                  </a:cubicBezTo>
                  <a:cubicBezTo>
                    <a:pt x="1061" y="833"/>
                    <a:pt x="1068" y="834"/>
                    <a:pt x="1073" y="831"/>
                  </a:cubicBezTo>
                  <a:lnTo>
                    <a:pt x="1196" y="746"/>
                  </a:lnTo>
                  <a:cubicBezTo>
                    <a:pt x="1201" y="743"/>
                    <a:pt x="1202" y="736"/>
                    <a:pt x="1199" y="731"/>
                  </a:cubicBezTo>
                  <a:cubicBezTo>
                    <a:pt x="1195" y="727"/>
                    <a:pt x="1189" y="725"/>
                    <a:pt x="1184" y="729"/>
                  </a:cubicBezTo>
                  <a:close/>
                  <a:moveTo>
                    <a:pt x="973" y="874"/>
                  </a:moveTo>
                  <a:lnTo>
                    <a:pt x="850" y="959"/>
                  </a:lnTo>
                  <a:cubicBezTo>
                    <a:pt x="845" y="962"/>
                    <a:pt x="844" y="969"/>
                    <a:pt x="847" y="973"/>
                  </a:cubicBezTo>
                  <a:cubicBezTo>
                    <a:pt x="850" y="978"/>
                    <a:pt x="857" y="979"/>
                    <a:pt x="862" y="976"/>
                  </a:cubicBezTo>
                  <a:lnTo>
                    <a:pt x="985" y="891"/>
                  </a:lnTo>
                  <a:cubicBezTo>
                    <a:pt x="990" y="888"/>
                    <a:pt x="991" y="881"/>
                    <a:pt x="988" y="877"/>
                  </a:cubicBezTo>
                  <a:cubicBezTo>
                    <a:pt x="984" y="872"/>
                    <a:pt x="978" y="871"/>
                    <a:pt x="973" y="874"/>
                  </a:cubicBezTo>
                  <a:close/>
                  <a:moveTo>
                    <a:pt x="762" y="1019"/>
                  </a:moveTo>
                  <a:lnTo>
                    <a:pt x="639" y="1104"/>
                  </a:lnTo>
                  <a:cubicBezTo>
                    <a:pt x="634" y="1107"/>
                    <a:pt x="633" y="1114"/>
                    <a:pt x="636" y="1119"/>
                  </a:cubicBezTo>
                  <a:cubicBezTo>
                    <a:pt x="640" y="1123"/>
                    <a:pt x="646" y="1125"/>
                    <a:pt x="651" y="1121"/>
                  </a:cubicBezTo>
                  <a:lnTo>
                    <a:pt x="774" y="1037"/>
                  </a:lnTo>
                  <a:cubicBezTo>
                    <a:pt x="779" y="1033"/>
                    <a:pt x="780" y="1027"/>
                    <a:pt x="777" y="1022"/>
                  </a:cubicBezTo>
                  <a:cubicBezTo>
                    <a:pt x="773" y="1017"/>
                    <a:pt x="767" y="1016"/>
                    <a:pt x="762" y="1019"/>
                  </a:cubicBezTo>
                  <a:close/>
                  <a:moveTo>
                    <a:pt x="551" y="1164"/>
                  </a:moveTo>
                  <a:lnTo>
                    <a:pt x="428" y="1249"/>
                  </a:lnTo>
                  <a:cubicBezTo>
                    <a:pt x="423" y="1252"/>
                    <a:pt x="422" y="1259"/>
                    <a:pt x="425" y="1264"/>
                  </a:cubicBezTo>
                  <a:cubicBezTo>
                    <a:pt x="429" y="1269"/>
                    <a:pt x="435" y="1270"/>
                    <a:pt x="440" y="1266"/>
                  </a:cubicBezTo>
                  <a:lnTo>
                    <a:pt x="563" y="1182"/>
                  </a:lnTo>
                  <a:cubicBezTo>
                    <a:pt x="568" y="1178"/>
                    <a:pt x="569" y="1172"/>
                    <a:pt x="566" y="1167"/>
                  </a:cubicBezTo>
                  <a:cubicBezTo>
                    <a:pt x="563" y="1162"/>
                    <a:pt x="556" y="1161"/>
                    <a:pt x="551" y="1164"/>
                  </a:cubicBezTo>
                  <a:close/>
                  <a:moveTo>
                    <a:pt x="340" y="1309"/>
                  </a:moveTo>
                  <a:lnTo>
                    <a:pt x="217" y="1394"/>
                  </a:lnTo>
                  <a:cubicBezTo>
                    <a:pt x="212" y="1397"/>
                    <a:pt x="211" y="1404"/>
                    <a:pt x="214" y="1409"/>
                  </a:cubicBezTo>
                  <a:cubicBezTo>
                    <a:pt x="218" y="1414"/>
                    <a:pt x="224" y="1415"/>
                    <a:pt x="229" y="1412"/>
                  </a:cubicBezTo>
                  <a:lnTo>
                    <a:pt x="352" y="1327"/>
                  </a:lnTo>
                  <a:cubicBezTo>
                    <a:pt x="357" y="1324"/>
                    <a:pt x="358" y="1317"/>
                    <a:pt x="355" y="1312"/>
                  </a:cubicBezTo>
                  <a:cubicBezTo>
                    <a:pt x="352" y="1307"/>
                    <a:pt x="345" y="1306"/>
                    <a:pt x="340" y="1309"/>
                  </a:cubicBezTo>
                  <a:close/>
                  <a:moveTo>
                    <a:pt x="129" y="1454"/>
                  </a:moveTo>
                  <a:lnTo>
                    <a:pt x="6" y="1539"/>
                  </a:lnTo>
                  <a:cubicBezTo>
                    <a:pt x="1" y="1542"/>
                    <a:pt x="0" y="1549"/>
                    <a:pt x="4" y="1554"/>
                  </a:cubicBezTo>
                  <a:cubicBezTo>
                    <a:pt x="7" y="1559"/>
                    <a:pt x="14" y="1560"/>
                    <a:pt x="18" y="1557"/>
                  </a:cubicBezTo>
                  <a:lnTo>
                    <a:pt x="141" y="1472"/>
                  </a:lnTo>
                  <a:cubicBezTo>
                    <a:pt x="146" y="1469"/>
                    <a:pt x="147" y="1462"/>
                    <a:pt x="144" y="1457"/>
                  </a:cubicBezTo>
                  <a:cubicBezTo>
                    <a:pt x="141" y="1452"/>
                    <a:pt x="134" y="1451"/>
                    <a:pt x="129" y="1454"/>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7" name="Freeform 352">
              <a:extLst>
                <a:ext uri="{FF2B5EF4-FFF2-40B4-BE49-F238E27FC236}">
                  <a16:creationId xmlns:a16="http://schemas.microsoft.com/office/drawing/2014/main" id="{4F7B617E-02A2-433F-8D98-5073A0E70AEF}"/>
                </a:ext>
              </a:extLst>
            </p:cNvPr>
            <p:cNvSpPr>
              <a:spLocks/>
            </p:cNvSpPr>
            <p:nvPr/>
          </p:nvSpPr>
          <p:spPr bwMode="auto">
            <a:xfrm>
              <a:off x="3483" y="3688"/>
              <a:ext cx="47" cy="41"/>
            </a:xfrm>
            <a:custGeom>
              <a:avLst/>
              <a:gdLst>
                <a:gd name="T0" fmla="*/ 23 w 47"/>
                <a:gd name="T1" fmla="*/ 0 h 41"/>
                <a:gd name="T2" fmla="*/ 0 w 47"/>
                <a:gd name="T3" fmla="*/ 41 h 41"/>
                <a:gd name="T4" fmla="*/ 47 w 47"/>
                <a:gd name="T5" fmla="*/ 35 h 41"/>
                <a:gd name="T6" fmla="*/ 23 w 47"/>
                <a:gd name="T7" fmla="*/ 0 h 41"/>
              </a:gdLst>
              <a:ahLst/>
              <a:cxnLst>
                <a:cxn ang="0">
                  <a:pos x="T0" y="T1"/>
                </a:cxn>
                <a:cxn ang="0">
                  <a:pos x="T2" y="T3"/>
                </a:cxn>
                <a:cxn ang="0">
                  <a:pos x="T4" y="T5"/>
                </a:cxn>
                <a:cxn ang="0">
                  <a:pos x="T6" y="T7"/>
                </a:cxn>
              </a:cxnLst>
              <a:rect l="0" t="0" r="r" b="b"/>
              <a:pathLst>
                <a:path w="47" h="41">
                  <a:moveTo>
                    <a:pt x="23" y="0"/>
                  </a:moveTo>
                  <a:lnTo>
                    <a:pt x="0" y="41"/>
                  </a:lnTo>
                  <a:lnTo>
                    <a:pt x="47" y="35"/>
                  </a:lnTo>
                  <a:lnTo>
                    <a:pt x="23"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8" name="Freeform 353">
              <a:extLst>
                <a:ext uri="{FF2B5EF4-FFF2-40B4-BE49-F238E27FC236}">
                  <a16:creationId xmlns:a16="http://schemas.microsoft.com/office/drawing/2014/main" id="{44D0CB21-31A0-4911-BE47-D8D644FB92F2}"/>
                </a:ext>
              </a:extLst>
            </p:cNvPr>
            <p:cNvSpPr>
              <a:spLocks noEditPoints="1"/>
            </p:cNvSpPr>
            <p:nvPr/>
          </p:nvSpPr>
          <p:spPr bwMode="auto">
            <a:xfrm>
              <a:off x="3667" y="3261"/>
              <a:ext cx="495" cy="447"/>
            </a:xfrm>
            <a:custGeom>
              <a:avLst/>
              <a:gdLst>
                <a:gd name="T0" fmla="*/ 1610 w 1740"/>
                <a:gd name="T1" fmla="*/ 104 h 1571"/>
                <a:gd name="T2" fmla="*/ 1624 w 1740"/>
                <a:gd name="T3" fmla="*/ 120 h 1571"/>
                <a:gd name="T4" fmla="*/ 1736 w 1740"/>
                <a:gd name="T5" fmla="*/ 5 h 1571"/>
                <a:gd name="T6" fmla="*/ 1531 w 1740"/>
                <a:gd name="T7" fmla="*/ 175 h 1571"/>
                <a:gd name="T8" fmla="*/ 1419 w 1740"/>
                <a:gd name="T9" fmla="*/ 290 h 1571"/>
                <a:gd name="T10" fmla="*/ 1545 w 1740"/>
                <a:gd name="T11" fmla="*/ 191 h 1571"/>
                <a:gd name="T12" fmla="*/ 1531 w 1740"/>
                <a:gd name="T13" fmla="*/ 175 h 1571"/>
                <a:gd name="T14" fmla="*/ 1230 w 1740"/>
                <a:gd name="T15" fmla="*/ 447 h 1571"/>
                <a:gd name="T16" fmla="*/ 1244 w 1740"/>
                <a:gd name="T17" fmla="*/ 462 h 1571"/>
                <a:gd name="T18" fmla="*/ 1356 w 1740"/>
                <a:gd name="T19" fmla="*/ 347 h 1571"/>
                <a:gd name="T20" fmla="*/ 1150 w 1740"/>
                <a:gd name="T21" fmla="*/ 518 h 1571"/>
                <a:gd name="T22" fmla="*/ 1039 w 1740"/>
                <a:gd name="T23" fmla="*/ 633 h 1571"/>
                <a:gd name="T24" fmla="*/ 1165 w 1740"/>
                <a:gd name="T25" fmla="*/ 534 h 1571"/>
                <a:gd name="T26" fmla="*/ 1150 w 1740"/>
                <a:gd name="T27" fmla="*/ 518 h 1571"/>
                <a:gd name="T28" fmla="*/ 849 w 1740"/>
                <a:gd name="T29" fmla="*/ 789 h 1571"/>
                <a:gd name="T30" fmla="*/ 864 w 1740"/>
                <a:gd name="T31" fmla="*/ 805 h 1571"/>
                <a:gd name="T32" fmla="*/ 975 w 1740"/>
                <a:gd name="T33" fmla="*/ 690 h 1571"/>
                <a:gd name="T34" fmla="*/ 770 w 1740"/>
                <a:gd name="T35" fmla="*/ 861 h 1571"/>
                <a:gd name="T36" fmla="*/ 658 w 1740"/>
                <a:gd name="T37" fmla="*/ 976 h 1571"/>
                <a:gd name="T38" fmla="*/ 784 w 1740"/>
                <a:gd name="T39" fmla="*/ 877 h 1571"/>
                <a:gd name="T40" fmla="*/ 770 w 1740"/>
                <a:gd name="T41" fmla="*/ 861 h 1571"/>
                <a:gd name="T42" fmla="*/ 469 w 1740"/>
                <a:gd name="T43" fmla="*/ 1132 h 1571"/>
                <a:gd name="T44" fmla="*/ 483 w 1740"/>
                <a:gd name="T45" fmla="*/ 1148 h 1571"/>
                <a:gd name="T46" fmla="*/ 595 w 1740"/>
                <a:gd name="T47" fmla="*/ 1033 h 1571"/>
                <a:gd name="T48" fmla="*/ 390 w 1740"/>
                <a:gd name="T49" fmla="*/ 1204 h 1571"/>
                <a:gd name="T50" fmla="*/ 278 w 1740"/>
                <a:gd name="T51" fmla="*/ 1319 h 1571"/>
                <a:gd name="T52" fmla="*/ 404 w 1740"/>
                <a:gd name="T53" fmla="*/ 1219 h 1571"/>
                <a:gd name="T54" fmla="*/ 390 w 1740"/>
                <a:gd name="T55" fmla="*/ 1204 h 1571"/>
                <a:gd name="T56" fmla="*/ 89 w 1740"/>
                <a:gd name="T57" fmla="*/ 1475 h 1571"/>
                <a:gd name="T58" fmla="*/ 103 w 1740"/>
                <a:gd name="T59" fmla="*/ 1491 h 1571"/>
                <a:gd name="T60" fmla="*/ 215 w 1740"/>
                <a:gd name="T61" fmla="*/ 1376 h 1571"/>
                <a:gd name="T62" fmla="*/ 10 w 1740"/>
                <a:gd name="T63" fmla="*/ 1546 h 1571"/>
                <a:gd name="T64" fmla="*/ 4 w 1740"/>
                <a:gd name="T65" fmla="*/ 1566 h 1571"/>
                <a:gd name="T66" fmla="*/ 24 w 1740"/>
                <a:gd name="T67" fmla="*/ 1562 h 1571"/>
                <a:gd name="T68" fmla="*/ 10 w 1740"/>
                <a:gd name="T69" fmla="*/ 1546 h 1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40" h="1571">
                  <a:moveTo>
                    <a:pt x="1721" y="4"/>
                  </a:moveTo>
                  <a:lnTo>
                    <a:pt x="1610" y="104"/>
                  </a:lnTo>
                  <a:cubicBezTo>
                    <a:pt x="1606" y="108"/>
                    <a:pt x="1605" y="114"/>
                    <a:pt x="1609" y="119"/>
                  </a:cubicBezTo>
                  <a:cubicBezTo>
                    <a:pt x="1613" y="123"/>
                    <a:pt x="1620" y="124"/>
                    <a:pt x="1624" y="120"/>
                  </a:cubicBezTo>
                  <a:lnTo>
                    <a:pt x="1735" y="20"/>
                  </a:lnTo>
                  <a:cubicBezTo>
                    <a:pt x="1740" y="16"/>
                    <a:pt x="1740" y="9"/>
                    <a:pt x="1736" y="5"/>
                  </a:cubicBezTo>
                  <a:cubicBezTo>
                    <a:pt x="1732" y="0"/>
                    <a:pt x="1725" y="0"/>
                    <a:pt x="1721" y="4"/>
                  </a:cubicBezTo>
                  <a:close/>
                  <a:moveTo>
                    <a:pt x="1531" y="175"/>
                  </a:moveTo>
                  <a:lnTo>
                    <a:pt x="1420" y="275"/>
                  </a:lnTo>
                  <a:cubicBezTo>
                    <a:pt x="1415" y="279"/>
                    <a:pt x="1415" y="286"/>
                    <a:pt x="1419" y="290"/>
                  </a:cubicBezTo>
                  <a:cubicBezTo>
                    <a:pt x="1423" y="295"/>
                    <a:pt x="1430" y="295"/>
                    <a:pt x="1434" y="291"/>
                  </a:cubicBezTo>
                  <a:lnTo>
                    <a:pt x="1545" y="191"/>
                  </a:lnTo>
                  <a:cubicBezTo>
                    <a:pt x="1549" y="187"/>
                    <a:pt x="1550" y="180"/>
                    <a:pt x="1546" y="176"/>
                  </a:cubicBezTo>
                  <a:cubicBezTo>
                    <a:pt x="1542" y="172"/>
                    <a:pt x="1535" y="171"/>
                    <a:pt x="1531" y="175"/>
                  </a:cubicBezTo>
                  <a:close/>
                  <a:moveTo>
                    <a:pt x="1341" y="347"/>
                  </a:moveTo>
                  <a:lnTo>
                    <a:pt x="1230" y="447"/>
                  </a:lnTo>
                  <a:cubicBezTo>
                    <a:pt x="1225" y="451"/>
                    <a:pt x="1225" y="457"/>
                    <a:pt x="1229" y="462"/>
                  </a:cubicBezTo>
                  <a:cubicBezTo>
                    <a:pt x="1233" y="466"/>
                    <a:pt x="1240" y="466"/>
                    <a:pt x="1244" y="462"/>
                  </a:cubicBezTo>
                  <a:lnTo>
                    <a:pt x="1355" y="362"/>
                  </a:lnTo>
                  <a:cubicBezTo>
                    <a:pt x="1359" y="359"/>
                    <a:pt x="1360" y="352"/>
                    <a:pt x="1356" y="347"/>
                  </a:cubicBezTo>
                  <a:cubicBezTo>
                    <a:pt x="1352" y="343"/>
                    <a:pt x="1345" y="343"/>
                    <a:pt x="1341" y="347"/>
                  </a:cubicBezTo>
                  <a:close/>
                  <a:moveTo>
                    <a:pt x="1150" y="518"/>
                  </a:moveTo>
                  <a:lnTo>
                    <a:pt x="1040" y="618"/>
                  </a:lnTo>
                  <a:cubicBezTo>
                    <a:pt x="1035" y="622"/>
                    <a:pt x="1035" y="629"/>
                    <a:pt x="1039" y="633"/>
                  </a:cubicBezTo>
                  <a:cubicBezTo>
                    <a:pt x="1043" y="637"/>
                    <a:pt x="1049" y="638"/>
                    <a:pt x="1054" y="634"/>
                  </a:cubicBezTo>
                  <a:lnTo>
                    <a:pt x="1165" y="534"/>
                  </a:lnTo>
                  <a:cubicBezTo>
                    <a:pt x="1169" y="530"/>
                    <a:pt x="1169" y="523"/>
                    <a:pt x="1166" y="519"/>
                  </a:cubicBezTo>
                  <a:cubicBezTo>
                    <a:pt x="1162" y="514"/>
                    <a:pt x="1155" y="514"/>
                    <a:pt x="1150" y="518"/>
                  </a:cubicBezTo>
                  <a:close/>
                  <a:moveTo>
                    <a:pt x="960" y="689"/>
                  </a:moveTo>
                  <a:lnTo>
                    <a:pt x="849" y="789"/>
                  </a:lnTo>
                  <a:cubicBezTo>
                    <a:pt x="845" y="793"/>
                    <a:pt x="845" y="800"/>
                    <a:pt x="849" y="804"/>
                  </a:cubicBezTo>
                  <a:cubicBezTo>
                    <a:pt x="853" y="809"/>
                    <a:pt x="859" y="809"/>
                    <a:pt x="864" y="805"/>
                  </a:cubicBezTo>
                  <a:lnTo>
                    <a:pt x="975" y="705"/>
                  </a:lnTo>
                  <a:cubicBezTo>
                    <a:pt x="979" y="701"/>
                    <a:pt x="979" y="695"/>
                    <a:pt x="975" y="690"/>
                  </a:cubicBezTo>
                  <a:cubicBezTo>
                    <a:pt x="971" y="686"/>
                    <a:pt x="965" y="685"/>
                    <a:pt x="960" y="689"/>
                  </a:cubicBezTo>
                  <a:close/>
                  <a:moveTo>
                    <a:pt x="770" y="861"/>
                  </a:moveTo>
                  <a:lnTo>
                    <a:pt x="659" y="961"/>
                  </a:lnTo>
                  <a:cubicBezTo>
                    <a:pt x="655" y="965"/>
                    <a:pt x="655" y="972"/>
                    <a:pt x="658" y="976"/>
                  </a:cubicBezTo>
                  <a:cubicBezTo>
                    <a:pt x="662" y="980"/>
                    <a:pt x="669" y="981"/>
                    <a:pt x="674" y="977"/>
                  </a:cubicBezTo>
                  <a:lnTo>
                    <a:pt x="784" y="877"/>
                  </a:lnTo>
                  <a:cubicBezTo>
                    <a:pt x="789" y="873"/>
                    <a:pt x="789" y="866"/>
                    <a:pt x="785" y="862"/>
                  </a:cubicBezTo>
                  <a:cubicBezTo>
                    <a:pt x="781" y="857"/>
                    <a:pt x="775" y="857"/>
                    <a:pt x="770" y="861"/>
                  </a:cubicBezTo>
                  <a:close/>
                  <a:moveTo>
                    <a:pt x="580" y="1032"/>
                  </a:moveTo>
                  <a:lnTo>
                    <a:pt x="469" y="1132"/>
                  </a:lnTo>
                  <a:cubicBezTo>
                    <a:pt x="465" y="1136"/>
                    <a:pt x="464" y="1143"/>
                    <a:pt x="468" y="1147"/>
                  </a:cubicBezTo>
                  <a:cubicBezTo>
                    <a:pt x="472" y="1152"/>
                    <a:pt x="479" y="1152"/>
                    <a:pt x="483" y="1148"/>
                  </a:cubicBezTo>
                  <a:lnTo>
                    <a:pt x="594" y="1048"/>
                  </a:lnTo>
                  <a:cubicBezTo>
                    <a:pt x="599" y="1044"/>
                    <a:pt x="599" y="1037"/>
                    <a:pt x="595" y="1033"/>
                  </a:cubicBezTo>
                  <a:cubicBezTo>
                    <a:pt x="591" y="1029"/>
                    <a:pt x="584" y="1028"/>
                    <a:pt x="580" y="1032"/>
                  </a:cubicBezTo>
                  <a:close/>
                  <a:moveTo>
                    <a:pt x="390" y="1204"/>
                  </a:moveTo>
                  <a:lnTo>
                    <a:pt x="279" y="1304"/>
                  </a:lnTo>
                  <a:cubicBezTo>
                    <a:pt x="275" y="1308"/>
                    <a:pt x="274" y="1314"/>
                    <a:pt x="278" y="1319"/>
                  </a:cubicBezTo>
                  <a:cubicBezTo>
                    <a:pt x="282" y="1323"/>
                    <a:pt x="289" y="1323"/>
                    <a:pt x="293" y="1319"/>
                  </a:cubicBezTo>
                  <a:lnTo>
                    <a:pt x="404" y="1219"/>
                  </a:lnTo>
                  <a:cubicBezTo>
                    <a:pt x="409" y="1216"/>
                    <a:pt x="409" y="1209"/>
                    <a:pt x="405" y="1204"/>
                  </a:cubicBezTo>
                  <a:cubicBezTo>
                    <a:pt x="401" y="1200"/>
                    <a:pt x="394" y="1200"/>
                    <a:pt x="390" y="1204"/>
                  </a:cubicBezTo>
                  <a:close/>
                  <a:moveTo>
                    <a:pt x="200" y="1375"/>
                  </a:moveTo>
                  <a:lnTo>
                    <a:pt x="89" y="1475"/>
                  </a:lnTo>
                  <a:cubicBezTo>
                    <a:pt x="84" y="1479"/>
                    <a:pt x="84" y="1486"/>
                    <a:pt x="88" y="1490"/>
                  </a:cubicBezTo>
                  <a:cubicBezTo>
                    <a:pt x="92" y="1494"/>
                    <a:pt x="99" y="1495"/>
                    <a:pt x="103" y="1491"/>
                  </a:cubicBezTo>
                  <a:lnTo>
                    <a:pt x="214" y="1391"/>
                  </a:lnTo>
                  <a:cubicBezTo>
                    <a:pt x="218" y="1387"/>
                    <a:pt x="219" y="1380"/>
                    <a:pt x="215" y="1376"/>
                  </a:cubicBezTo>
                  <a:cubicBezTo>
                    <a:pt x="211" y="1371"/>
                    <a:pt x="204" y="1371"/>
                    <a:pt x="200" y="1375"/>
                  </a:cubicBezTo>
                  <a:close/>
                  <a:moveTo>
                    <a:pt x="10" y="1546"/>
                  </a:moveTo>
                  <a:lnTo>
                    <a:pt x="4" y="1551"/>
                  </a:lnTo>
                  <a:cubicBezTo>
                    <a:pt x="0" y="1555"/>
                    <a:pt x="0" y="1562"/>
                    <a:pt x="4" y="1566"/>
                  </a:cubicBezTo>
                  <a:cubicBezTo>
                    <a:pt x="8" y="1571"/>
                    <a:pt x="14" y="1571"/>
                    <a:pt x="19" y="1567"/>
                  </a:cubicBezTo>
                  <a:lnTo>
                    <a:pt x="24" y="1562"/>
                  </a:lnTo>
                  <a:cubicBezTo>
                    <a:pt x="28" y="1558"/>
                    <a:pt x="29" y="1552"/>
                    <a:pt x="25" y="1547"/>
                  </a:cubicBezTo>
                  <a:cubicBezTo>
                    <a:pt x="21" y="1543"/>
                    <a:pt x="14" y="1543"/>
                    <a:pt x="10" y="1546"/>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9" name="Freeform 354">
              <a:extLst>
                <a:ext uri="{FF2B5EF4-FFF2-40B4-BE49-F238E27FC236}">
                  <a16:creationId xmlns:a16="http://schemas.microsoft.com/office/drawing/2014/main" id="{A4195D29-9B8B-44B5-B9A5-3BDE5D4523A5}"/>
                </a:ext>
              </a:extLst>
            </p:cNvPr>
            <p:cNvSpPr>
              <a:spLocks/>
            </p:cNvSpPr>
            <p:nvPr/>
          </p:nvSpPr>
          <p:spPr bwMode="auto">
            <a:xfrm>
              <a:off x="3643" y="3685"/>
              <a:ext cx="46" cy="44"/>
            </a:xfrm>
            <a:custGeom>
              <a:avLst/>
              <a:gdLst>
                <a:gd name="T0" fmla="*/ 17 w 46"/>
                <a:gd name="T1" fmla="*/ 0 h 44"/>
                <a:gd name="T2" fmla="*/ 0 w 46"/>
                <a:gd name="T3" fmla="*/ 44 h 44"/>
                <a:gd name="T4" fmla="*/ 46 w 46"/>
                <a:gd name="T5" fmla="*/ 32 h 44"/>
                <a:gd name="T6" fmla="*/ 17 w 46"/>
                <a:gd name="T7" fmla="*/ 0 h 44"/>
              </a:gdLst>
              <a:ahLst/>
              <a:cxnLst>
                <a:cxn ang="0">
                  <a:pos x="T0" y="T1"/>
                </a:cxn>
                <a:cxn ang="0">
                  <a:pos x="T2" y="T3"/>
                </a:cxn>
                <a:cxn ang="0">
                  <a:pos x="T4" y="T5"/>
                </a:cxn>
                <a:cxn ang="0">
                  <a:pos x="T6" y="T7"/>
                </a:cxn>
              </a:cxnLst>
              <a:rect l="0" t="0" r="r" b="b"/>
              <a:pathLst>
                <a:path w="46" h="44">
                  <a:moveTo>
                    <a:pt x="17" y="0"/>
                  </a:moveTo>
                  <a:lnTo>
                    <a:pt x="0" y="44"/>
                  </a:lnTo>
                  <a:lnTo>
                    <a:pt x="46" y="32"/>
                  </a:lnTo>
                  <a:lnTo>
                    <a:pt x="17"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0" name="Freeform 355">
              <a:extLst>
                <a:ext uri="{FF2B5EF4-FFF2-40B4-BE49-F238E27FC236}">
                  <a16:creationId xmlns:a16="http://schemas.microsoft.com/office/drawing/2014/main" id="{081D06FF-35FE-442F-BC79-B7E7B8E081D7}"/>
                </a:ext>
              </a:extLst>
            </p:cNvPr>
            <p:cNvSpPr>
              <a:spLocks noEditPoints="1"/>
            </p:cNvSpPr>
            <p:nvPr/>
          </p:nvSpPr>
          <p:spPr bwMode="auto">
            <a:xfrm>
              <a:off x="3821" y="3261"/>
              <a:ext cx="341" cy="442"/>
            </a:xfrm>
            <a:custGeom>
              <a:avLst/>
              <a:gdLst>
                <a:gd name="T0" fmla="*/ 1177 w 1197"/>
                <a:gd name="T1" fmla="*/ 5 h 1555"/>
                <a:gd name="T2" fmla="*/ 1086 w 1197"/>
                <a:gd name="T3" fmla="*/ 124 h 1555"/>
                <a:gd name="T4" fmla="*/ 1088 w 1197"/>
                <a:gd name="T5" fmla="*/ 139 h 1555"/>
                <a:gd name="T6" fmla="*/ 1103 w 1197"/>
                <a:gd name="T7" fmla="*/ 137 h 1555"/>
                <a:gd name="T8" fmla="*/ 1194 w 1197"/>
                <a:gd name="T9" fmla="*/ 18 h 1555"/>
                <a:gd name="T10" fmla="*/ 1192 w 1197"/>
                <a:gd name="T11" fmla="*/ 3 h 1555"/>
                <a:gd name="T12" fmla="*/ 1177 w 1197"/>
                <a:gd name="T13" fmla="*/ 5 h 1555"/>
                <a:gd name="T14" fmla="*/ 1021 w 1197"/>
                <a:gd name="T15" fmla="*/ 208 h 1555"/>
                <a:gd name="T16" fmla="*/ 930 w 1197"/>
                <a:gd name="T17" fmla="*/ 327 h 1555"/>
                <a:gd name="T18" fmla="*/ 932 w 1197"/>
                <a:gd name="T19" fmla="*/ 342 h 1555"/>
                <a:gd name="T20" fmla="*/ 947 w 1197"/>
                <a:gd name="T21" fmla="*/ 340 h 1555"/>
                <a:gd name="T22" fmla="*/ 1038 w 1197"/>
                <a:gd name="T23" fmla="*/ 221 h 1555"/>
                <a:gd name="T24" fmla="*/ 1036 w 1197"/>
                <a:gd name="T25" fmla="*/ 206 h 1555"/>
                <a:gd name="T26" fmla="*/ 1021 w 1197"/>
                <a:gd name="T27" fmla="*/ 208 h 1555"/>
                <a:gd name="T28" fmla="*/ 865 w 1197"/>
                <a:gd name="T29" fmla="*/ 412 h 1555"/>
                <a:gd name="T30" fmla="*/ 774 w 1197"/>
                <a:gd name="T31" fmla="*/ 530 h 1555"/>
                <a:gd name="T32" fmla="*/ 776 w 1197"/>
                <a:gd name="T33" fmla="*/ 545 h 1555"/>
                <a:gd name="T34" fmla="*/ 791 w 1197"/>
                <a:gd name="T35" fmla="*/ 543 h 1555"/>
                <a:gd name="T36" fmla="*/ 882 w 1197"/>
                <a:gd name="T37" fmla="*/ 425 h 1555"/>
                <a:gd name="T38" fmla="*/ 880 w 1197"/>
                <a:gd name="T39" fmla="*/ 410 h 1555"/>
                <a:gd name="T40" fmla="*/ 865 w 1197"/>
                <a:gd name="T41" fmla="*/ 412 h 1555"/>
                <a:gd name="T42" fmla="*/ 710 w 1197"/>
                <a:gd name="T43" fmla="*/ 615 h 1555"/>
                <a:gd name="T44" fmla="*/ 619 w 1197"/>
                <a:gd name="T45" fmla="*/ 733 h 1555"/>
                <a:gd name="T46" fmla="*/ 621 w 1197"/>
                <a:gd name="T47" fmla="*/ 748 h 1555"/>
                <a:gd name="T48" fmla="*/ 636 w 1197"/>
                <a:gd name="T49" fmla="*/ 746 h 1555"/>
                <a:gd name="T50" fmla="*/ 727 w 1197"/>
                <a:gd name="T51" fmla="*/ 628 h 1555"/>
                <a:gd name="T52" fmla="*/ 725 w 1197"/>
                <a:gd name="T53" fmla="*/ 613 h 1555"/>
                <a:gd name="T54" fmla="*/ 710 w 1197"/>
                <a:gd name="T55" fmla="*/ 615 h 1555"/>
                <a:gd name="T56" fmla="*/ 554 w 1197"/>
                <a:gd name="T57" fmla="*/ 818 h 1555"/>
                <a:gd name="T58" fmla="*/ 463 w 1197"/>
                <a:gd name="T59" fmla="*/ 937 h 1555"/>
                <a:gd name="T60" fmla="*/ 465 w 1197"/>
                <a:gd name="T61" fmla="*/ 952 h 1555"/>
                <a:gd name="T62" fmla="*/ 480 w 1197"/>
                <a:gd name="T63" fmla="*/ 950 h 1555"/>
                <a:gd name="T64" fmla="*/ 571 w 1197"/>
                <a:gd name="T65" fmla="*/ 831 h 1555"/>
                <a:gd name="T66" fmla="*/ 569 w 1197"/>
                <a:gd name="T67" fmla="*/ 816 h 1555"/>
                <a:gd name="T68" fmla="*/ 554 w 1197"/>
                <a:gd name="T69" fmla="*/ 818 h 1555"/>
                <a:gd name="T70" fmla="*/ 398 w 1197"/>
                <a:gd name="T71" fmla="*/ 1021 h 1555"/>
                <a:gd name="T72" fmla="*/ 307 w 1197"/>
                <a:gd name="T73" fmla="*/ 1140 h 1555"/>
                <a:gd name="T74" fmla="*/ 309 w 1197"/>
                <a:gd name="T75" fmla="*/ 1155 h 1555"/>
                <a:gd name="T76" fmla="*/ 324 w 1197"/>
                <a:gd name="T77" fmla="*/ 1153 h 1555"/>
                <a:gd name="T78" fmla="*/ 415 w 1197"/>
                <a:gd name="T79" fmla="*/ 1034 h 1555"/>
                <a:gd name="T80" fmla="*/ 413 w 1197"/>
                <a:gd name="T81" fmla="*/ 1019 h 1555"/>
                <a:gd name="T82" fmla="*/ 398 w 1197"/>
                <a:gd name="T83" fmla="*/ 1021 h 1555"/>
                <a:gd name="T84" fmla="*/ 243 w 1197"/>
                <a:gd name="T85" fmla="*/ 1225 h 1555"/>
                <a:gd name="T86" fmla="*/ 152 w 1197"/>
                <a:gd name="T87" fmla="*/ 1343 h 1555"/>
                <a:gd name="T88" fmla="*/ 154 w 1197"/>
                <a:gd name="T89" fmla="*/ 1358 h 1555"/>
                <a:gd name="T90" fmla="*/ 169 w 1197"/>
                <a:gd name="T91" fmla="*/ 1356 h 1555"/>
                <a:gd name="T92" fmla="*/ 260 w 1197"/>
                <a:gd name="T93" fmla="*/ 1238 h 1555"/>
                <a:gd name="T94" fmla="*/ 258 w 1197"/>
                <a:gd name="T95" fmla="*/ 1223 h 1555"/>
                <a:gd name="T96" fmla="*/ 243 w 1197"/>
                <a:gd name="T97" fmla="*/ 1225 h 1555"/>
                <a:gd name="T98" fmla="*/ 87 w 1197"/>
                <a:gd name="T99" fmla="*/ 1428 h 1555"/>
                <a:gd name="T100" fmla="*/ 4 w 1197"/>
                <a:gd name="T101" fmla="*/ 1536 h 1555"/>
                <a:gd name="T102" fmla="*/ 6 w 1197"/>
                <a:gd name="T103" fmla="*/ 1551 h 1555"/>
                <a:gd name="T104" fmla="*/ 21 w 1197"/>
                <a:gd name="T105" fmla="*/ 1549 h 1555"/>
                <a:gd name="T106" fmla="*/ 104 w 1197"/>
                <a:gd name="T107" fmla="*/ 1441 h 1555"/>
                <a:gd name="T108" fmla="*/ 102 w 1197"/>
                <a:gd name="T109" fmla="*/ 1426 h 1555"/>
                <a:gd name="T110" fmla="*/ 87 w 1197"/>
                <a:gd name="T111" fmla="*/ 1428 h 1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97" h="1555">
                  <a:moveTo>
                    <a:pt x="1177" y="5"/>
                  </a:moveTo>
                  <a:lnTo>
                    <a:pt x="1086" y="124"/>
                  </a:lnTo>
                  <a:cubicBezTo>
                    <a:pt x="1082" y="128"/>
                    <a:pt x="1083" y="135"/>
                    <a:pt x="1088" y="139"/>
                  </a:cubicBezTo>
                  <a:cubicBezTo>
                    <a:pt x="1092" y="142"/>
                    <a:pt x="1099" y="141"/>
                    <a:pt x="1103" y="137"/>
                  </a:cubicBezTo>
                  <a:lnTo>
                    <a:pt x="1194" y="18"/>
                  </a:lnTo>
                  <a:cubicBezTo>
                    <a:pt x="1197" y="14"/>
                    <a:pt x="1196" y="7"/>
                    <a:pt x="1192" y="3"/>
                  </a:cubicBezTo>
                  <a:cubicBezTo>
                    <a:pt x="1187" y="0"/>
                    <a:pt x="1180" y="1"/>
                    <a:pt x="1177" y="5"/>
                  </a:cubicBezTo>
                  <a:close/>
                  <a:moveTo>
                    <a:pt x="1021" y="208"/>
                  </a:moveTo>
                  <a:lnTo>
                    <a:pt x="930" y="327"/>
                  </a:lnTo>
                  <a:cubicBezTo>
                    <a:pt x="927" y="332"/>
                    <a:pt x="927" y="338"/>
                    <a:pt x="932" y="342"/>
                  </a:cubicBezTo>
                  <a:cubicBezTo>
                    <a:pt x="937" y="346"/>
                    <a:pt x="943" y="345"/>
                    <a:pt x="947" y="340"/>
                  </a:cubicBezTo>
                  <a:lnTo>
                    <a:pt x="1038" y="221"/>
                  </a:lnTo>
                  <a:cubicBezTo>
                    <a:pt x="1041" y="217"/>
                    <a:pt x="1041" y="210"/>
                    <a:pt x="1036" y="206"/>
                  </a:cubicBezTo>
                  <a:cubicBezTo>
                    <a:pt x="1031" y="203"/>
                    <a:pt x="1025" y="204"/>
                    <a:pt x="1021" y="208"/>
                  </a:cubicBezTo>
                  <a:close/>
                  <a:moveTo>
                    <a:pt x="865" y="412"/>
                  </a:moveTo>
                  <a:lnTo>
                    <a:pt x="774" y="530"/>
                  </a:lnTo>
                  <a:cubicBezTo>
                    <a:pt x="771" y="535"/>
                    <a:pt x="772" y="542"/>
                    <a:pt x="776" y="545"/>
                  </a:cubicBezTo>
                  <a:cubicBezTo>
                    <a:pt x="781" y="549"/>
                    <a:pt x="788" y="548"/>
                    <a:pt x="791" y="543"/>
                  </a:cubicBezTo>
                  <a:lnTo>
                    <a:pt x="882" y="425"/>
                  </a:lnTo>
                  <a:cubicBezTo>
                    <a:pt x="886" y="420"/>
                    <a:pt x="885" y="413"/>
                    <a:pt x="880" y="410"/>
                  </a:cubicBezTo>
                  <a:cubicBezTo>
                    <a:pt x="876" y="406"/>
                    <a:pt x="869" y="407"/>
                    <a:pt x="865" y="412"/>
                  </a:cubicBezTo>
                  <a:close/>
                  <a:moveTo>
                    <a:pt x="710" y="615"/>
                  </a:moveTo>
                  <a:lnTo>
                    <a:pt x="619" y="733"/>
                  </a:lnTo>
                  <a:cubicBezTo>
                    <a:pt x="615" y="738"/>
                    <a:pt x="616" y="745"/>
                    <a:pt x="621" y="748"/>
                  </a:cubicBezTo>
                  <a:cubicBezTo>
                    <a:pt x="625" y="752"/>
                    <a:pt x="632" y="751"/>
                    <a:pt x="636" y="746"/>
                  </a:cubicBezTo>
                  <a:lnTo>
                    <a:pt x="727" y="628"/>
                  </a:lnTo>
                  <a:cubicBezTo>
                    <a:pt x="730" y="623"/>
                    <a:pt x="729" y="617"/>
                    <a:pt x="725" y="613"/>
                  </a:cubicBezTo>
                  <a:cubicBezTo>
                    <a:pt x="720" y="609"/>
                    <a:pt x="713" y="610"/>
                    <a:pt x="710" y="615"/>
                  </a:cubicBezTo>
                  <a:close/>
                  <a:moveTo>
                    <a:pt x="554" y="818"/>
                  </a:moveTo>
                  <a:lnTo>
                    <a:pt x="463" y="937"/>
                  </a:lnTo>
                  <a:cubicBezTo>
                    <a:pt x="460" y="941"/>
                    <a:pt x="460" y="948"/>
                    <a:pt x="465" y="952"/>
                  </a:cubicBezTo>
                  <a:cubicBezTo>
                    <a:pt x="470" y="955"/>
                    <a:pt x="476" y="954"/>
                    <a:pt x="480" y="950"/>
                  </a:cubicBezTo>
                  <a:lnTo>
                    <a:pt x="571" y="831"/>
                  </a:lnTo>
                  <a:cubicBezTo>
                    <a:pt x="574" y="826"/>
                    <a:pt x="574" y="820"/>
                    <a:pt x="569" y="816"/>
                  </a:cubicBezTo>
                  <a:cubicBezTo>
                    <a:pt x="564" y="813"/>
                    <a:pt x="557" y="813"/>
                    <a:pt x="554" y="818"/>
                  </a:cubicBezTo>
                  <a:close/>
                  <a:moveTo>
                    <a:pt x="398" y="1021"/>
                  </a:moveTo>
                  <a:lnTo>
                    <a:pt x="307" y="1140"/>
                  </a:lnTo>
                  <a:cubicBezTo>
                    <a:pt x="304" y="1145"/>
                    <a:pt x="305" y="1151"/>
                    <a:pt x="309" y="1155"/>
                  </a:cubicBezTo>
                  <a:cubicBezTo>
                    <a:pt x="314" y="1158"/>
                    <a:pt x="321" y="1158"/>
                    <a:pt x="324" y="1153"/>
                  </a:cubicBezTo>
                  <a:lnTo>
                    <a:pt x="415" y="1034"/>
                  </a:lnTo>
                  <a:cubicBezTo>
                    <a:pt x="419" y="1030"/>
                    <a:pt x="418" y="1023"/>
                    <a:pt x="413" y="1019"/>
                  </a:cubicBezTo>
                  <a:cubicBezTo>
                    <a:pt x="409" y="1016"/>
                    <a:pt x="402" y="1017"/>
                    <a:pt x="398" y="1021"/>
                  </a:cubicBezTo>
                  <a:close/>
                  <a:moveTo>
                    <a:pt x="243" y="1225"/>
                  </a:moveTo>
                  <a:lnTo>
                    <a:pt x="152" y="1343"/>
                  </a:lnTo>
                  <a:cubicBezTo>
                    <a:pt x="148" y="1348"/>
                    <a:pt x="149" y="1355"/>
                    <a:pt x="154" y="1358"/>
                  </a:cubicBezTo>
                  <a:cubicBezTo>
                    <a:pt x="158" y="1362"/>
                    <a:pt x="165" y="1361"/>
                    <a:pt x="169" y="1356"/>
                  </a:cubicBezTo>
                  <a:lnTo>
                    <a:pt x="260" y="1238"/>
                  </a:lnTo>
                  <a:cubicBezTo>
                    <a:pt x="263" y="1233"/>
                    <a:pt x="262" y="1226"/>
                    <a:pt x="258" y="1223"/>
                  </a:cubicBezTo>
                  <a:cubicBezTo>
                    <a:pt x="253" y="1219"/>
                    <a:pt x="246" y="1220"/>
                    <a:pt x="243" y="1225"/>
                  </a:cubicBezTo>
                  <a:close/>
                  <a:moveTo>
                    <a:pt x="87" y="1428"/>
                  </a:moveTo>
                  <a:lnTo>
                    <a:pt x="4" y="1536"/>
                  </a:lnTo>
                  <a:cubicBezTo>
                    <a:pt x="0" y="1541"/>
                    <a:pt x="1" y="1548"/>
                    <a:pt x="6" y="1551"/>
                  </a:cubicBezTo>
                  <a:cubicBezTo>
                    <a:pt x="11" y="1555"/>
                    <a:pt x="17" y="1554"/>
                    <a:pt x="21" y="1549"/>
                  </a:cubicBezTo>
                  <a:lnTo>
                    <a:pt x="104" y="1441"/>
                  </a:lnTo>
                  <a:cubicBezTo>
                    <a:pt x="107" y="1436"/>
                    <a:pt x="107" y="1429"/>
                    <a:pt x="102" y="1426"/>
                  </a:cubicBezTo>
                  <a:cubicBezTo>
                    <a:pt x="97" y="1422"/>
                    <a:pt x="90" y="1423"/>
                    <a:pt x="87" y="1428"/>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1" name="Freeform 356">
              <a:extLst>
                <a:ext uri="{FF2B5EF4-FFF2-40B4-BE49-F238E27FC236}">
                  <a16:creationId xmlns:a16="http://schemas.microsoft.com/office/drawing/2014/main" id="{C350596A-868A-44F7-944D-3081C0457E95}"/>
                </a:ext>
              </a:extLst>
            </p:cNvPr>
            <p:cNvSpPr>
              <a:spLocks/>
            </p:cNvSpPr>
            <p:nvPr/>
          </p:nvSpPr>
          <p:spPr bwMode="auto">
            <a:xfrm>
              <a:off x="3802" y="3683"/>
              <a:ext cx="43" cy="46"/>
            </a:xfrm>
            <a:custGeom>
              <a:avLst/>
              <a:gdLst>
                <a:gd name="T0" fmla="*/ 9 w 43"/>
                <a:gd name="T1" fmla="*/ 0 h 46"/>
                <a:gd name="T2" fmla="*/ 0 w 43"/>
                <a:gd name="T3" fmla="*/ 46 h 46"/>
                <a:gd name="T4" fmla="*/ 43 w 43"/>
                <a:gd name="T5" fmla="*/ 26 h 46"/>
                <a:gd name="T6" fmla="*/ 9 w 43"/>
                <a:gd name="T7" fmla="*/ 0 h 46"/>
              </a:gdLst>
              <a:ahLst/>
              <a:cxnLst>
                <a:cxn ang="0">
                  <a:pos x="T0" y="T1"/>
                </a:cxn>
                <a:cxn ang="0">
                  <a:pos x="T2" y="T3"/>
                </a:cxn>
                <a:cxn ang="0">
                  <a:pos x="T4" y="T5"/>
                </a:cxn>
                <a:cxn ang="0">
                  <a:pos x="T6" y="T7"/>
                </a:cxn>
              </a:cxnLst>
              <a:rect l="0" t="0" r="r" b="b"/>
              <a:pathLst>
                <a:path w="43" h="46">
                  <a:moveTo>
                    <a:pt x="9" y="0"/>
                  </a:moveTo>
                  <a:lnTo>
                    <a:pt x="0" y="46"/>
                  </a:lnTo>
                  <a:lnTo>
                    <a:pt x="43" y="26"/>
                  </a:lnTo>
                  <a:lnTo>
                    <a:pt x="9"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2" name="Freeform 357">
              <a:extLst>
                <a:ext uri="{FF2B5EF4-FFF2-40B4-BE49-F238E27FC236}">
                  <a16:creationId xmlns:a16="http://schemas.microsoft.com/office/drawing/2014/main" id="{5DF33C37-2D98-45FC-87A3-4C24E5F3031D}"/>
                </a:ext>
              </a:extLst>
            </p:cNvPr>
            <p:cNvSpPr>
              <a:spLocks noEditPoints="1"/>
            </p:cNvSpPr>
            <p:nvPr/>
          </p:nvSpPr>
          <p:spPr bwMode="auto">
            <a:xfrm>
              <a:off x="4007" y="3261"/>
              <a:ext cx="155" cy="437"/>
            </a:xfrm>
            <a:custGeom>
              <a:avLst/>
              <a:gdLst>
                <a:gd name="T0" fmla="*/ 521 w 543"/>
                <a:gd name="T1" fmla="*/ 8 h 1535"/>
                <a:gd name="T2" fmla="*/ 472 w 543"/>
                <a:gd name="T3" fmla="*/ 150 h 1535"/>
                <a:gd name="T4" fmla="*/ 479 w 543"/>
                <a:gd name="T5" fmla="*/ 163 h 1535"/>
                <a:gd name="T6" fmla="*/ 493 w 543"/>
                <a:gd name="T7" fmla="*/ 156 h 1535"/>
                <a:gd name="T8" fmla="*/ 541 w 543"/>
                <a:gd name="T9" fmla="*/ 15 h 1535"/>
                <a:gd name="T10" fmla="*/ 535 w 543"/>
                <a:gd name="T11" fmla="*/ 2 h 1535"/>
                <a:gd name="T12" fmla="*/ 521 w 543"/>
                <a:gd name="T13" fmla="*/ 8 h 1535"/>
                <a:gd name="T14" fmla="*/ 438 w 543"/>
                <a:gd name="T15" fmla="*/ 250 h 1535"/>
                <a:gd name="T16" fmla="*/ 389 w 543"/>
                <a:gd name="T17" fmla="*/ 392 h 1535"/>
                <a:gd name="T18" fmla="*/ 396 w 543"/>
                <a:gd name="T19" fmla="*/ 405 h 1535"/>
                <a:gd name="T20" fmla="*/ 410 w 543"/>
                <a:gd name="T21" fmla="*/ 399 h 1535"/>
                <a:gd name="T22" fmla="*/ 458 w 543"/>
                <a:gd name="T23" fmla="*/ 257 h 1535"/>
                <a:gd name="T24" fmla="*/ 451 w 543"/>
                <a:gd name="T25" fmla="*/ 244 h 1535"/>
                <a:gd name="T26" fmla="*/ 438 w 543"/>
                <a:gd name="T27" fmla="*/ 250 h 1535"/>
                <a:gd name="T28" fmla="*/ 355 w 543"/>
                <a:gd name="T29" fmla="*/ 493 h 1535"/>
                <a:gd name="T30" fmla="*/ 306 w 543"/>
                <a:gd name="T31" fmla="*/ 634 h 1535"/>
                <a:gd name="T32" fmla="*/ 313 w 543"/>
                <a:gd name="T33" fmla="*/ 647 h 1535"/>
                <a:gd name="T34" fmla="*/ 326 w 543"/>
                <a:gd name="T35" fmla="*/ 641 h 1535"/>
                <a:gd name="T36" fmla="*/ 375 w 543"/>
                <a:gd name="T37" fmla="*/ 499 h 1535"/>
                <a:gd name="T38" fmla="*/ 368 w 543"/>
                <a:gd name="T39" fmla="*/ 486 h 1535"/>
                <a:gd name="T40" fmla="*/ 355 w 543"/>
                <a:gd name="T41" fmla="*/ 493 h 1535"/>
                <a:gd name="T42" fmla="*/ 272 w 543"/>
                <a:gd name="T43" fmla="*/ 735 h 1535"/>
                <a:gd name="T44" fmla="*/ 223 w 543"/>
                <a:gd name="T45" fmla="*/ 876 h 1535"/>
                <a:gd name="T46" fmla="*/ 230 w 543"/>
                <a:gd name="T47" fmla="*/ 889 h 1535"/>
                <a:gd name="T48" fmla="*/ 243 w 543"/>
                <a:gd name="T49" fmla="*/ 883 h 1535"/>
                <a:gd name="T50" fmla="*/ 292 w 543"/>
                <a:gd name="T51" fmla="*/ 742 h 1535"/>
                <a:gd name="T52" fmla="*/ 285 w 543"/>
                <a:gd name="T53" fmla="*/ 728 h 1535"/>
                <a:gd name="T54" fmla="*/ 272 w 543"/>
                <a:gd name="T55" fmla="*/ 735 h 1535"/>
                <a:gd name="T56" fmla="*/ 188 w 543"/>
                <a:gd name="T57" fmla="*/ 977 h 1535"/>
                <a:gd name="T58" fmla="*/ 140 w 543"/>
                <a:gd name="T59" fmla="*/ 1118 h 1535"/>
                <a:gd name="T60" fmla="*/ 147 w 543"/>
                <a:gd name="T61" fmla="*/ 1132 h 1535"/>
                <a:gd name="T62" fmla="*/ 160 w 543"/>
                <a:gd name="T63" fmla="*/ 1125 h 1535"/>
                <a:gd name="T64" fmla="*/ 209 w 543"/>
                <a:gd name="T65" fmla="*/ 984 h 1535"/>
                <a:gd name="T66" fmla="*/ 202 w 543"/>
                <a:gd name="T67" fmla="*/ 970 h 1535"/>
                <a:gd name="T68" fmla="*/ 188 w 543"/>
                <a:gd name="T69" fmla="*/ 977 h 1535"/>
                <a:gd name="T70" fmla="*/ 105 w 543"/>
                <a:gd name="T71" fmla="*/ 1219 h 1535"/>
                <a:gd name="T72" fmla="*/ 57 w 543"/>
                <a:gd name="T73" fmla="*/ 1360 h 1535"/>
                <a:gd name="T74" fmla="*/ 63 w 543"/>
                <a:gd name="T75" fmla="*/ 1374 h 1535"/>
                <a:gd name="T76" fmla="*/ 77 w 543"/>
                <a:gd name="T77" fmla="*/ 1367 h 1535"/>
                <a:gd name="T78" fmla="*/ 125 w 543"/>
                <a:gd name="T79" fmla="*/ 1226 h 1535"/>
                <a:gd name="T80" fmla="*/ 119 w 543"/>
                <a:gd name="T81" fmla="*/ 1212 h 1535"/>
                <a:gd name="T82" fmla="*/ 105 w 543"/>
                <a:gd name="T83" fmla="*/ 1219 h 1535"/>
                <a:gd name="T84" fmla="*/ 22 w 543"/>
                <a:gd name="T85" fmla="*/ 1461 h 1535"/>
                <a:gd name="T86" fmla="*/ 2 w 543"/>
                <a:gd name="T87" fmla="*/ 1519 h 1535"/>
                <a:gd name="T88" fmla="*/ 9 w 543"/>
                <a:gd name="T89" fmla="*/ 1533 h 1535"/>
                <a:gd name="T90" fmla="*/ 22 w 543"/>
                <a:gd name="T91" fmla="*/ 1526 h 1535"/>
                <a:gd name="T92" fmla="*/ 42 w 543"/>
                <a:gd name="T93" fmla="*/ 1468 h 1535"/>
                <a:gd name="T94" fmla="*/ 36 w 543"/>
                <a:gd name="T95" fmla="*/ 1454 h 1535"/>
                <a:gd name="T96" fmla="*/ 22 w 543"/>
                <a:gd name="T97" fmla="*/ 1461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43" h="1535">
                  <a:moveTo>
                    <a:pt x="521" y="8"/>
                  </a:moveTo>
                  <a:lnTo>
                    <a:pt x="472" y="150"/>
                  </a:lnTo>
                  <a:cubicBezTo>
                    <a:pt x="471" y="155"/>
                    <a:pt x="474" y="161"/>
                    <a:pt x="479" y="163"/>
                  </a:cubicBezTo>
                  <a:cubicBezTo>
                    <a:pt x="485" y="165"/>
                    <a:pt x="491" y="162"/>
                    <a:pt x="493" y="156"/>
                  </a:cubicBezTo>
                  <a:lnTo>
                    <a:pt x="541" y="15"/>
                  </a:lnTo>
                  <a:cubicBezTo>
                    <a:pt x="543" y="10"/>
                    <a:pt x="540" y="4"/>
                    <a:pt x="535" y="2"/>
                  </a:cubicBezTo>
                  <a:cubicBezTo>
                    <a:pt x="529" y="0"/>
                    <a:pt x="523" y="3"/>
                    <a:pt x="521" y="8"/>
                  </a:cubicBezTo>
                  <a:close/>
                  <a:moveTo>
                    <a:pt x="438" y="250"/>
                  </a:moveTo>
                  <a:lnTo>
                    <a:pt x="389" y="392"/>
                  </a:lnTo>
                  <a:cubicBezTo>
                    <a:pt x="387" y="397"/>
                    <a:pt x="390" y="403"/>
                    <a:pt x="396" y="405"/>
                  </a:cubicBezTo>
                  <a:cubicBezTo>
                    <a:pt x="402" y="407"/>
                    <a:pt x="408" y="404"/>
                    <a:pt x="410" y="399"/>
                  </a:cubicBezTo>
                  <a:lnTo>
                    <a:pt x="458" y="257"/>
                  </a:lnTo>
                  <a:cubicBezTo>
                    <a:pt x="460" y="252"/>
                    <a:pt x="457" y="246"/>
                    <a:pt x="451" y="244"/>
                  </a:cubicBezTo>
                  <a:cubicBezTo>
                    <a:pt x="446" y="242"/>
                    <a:pt x="440" y="245"/>
                    <a:pt x="438" y="250"/>
                  </a:cubicBezTo>
                  <a:close/>
                  <a:moveTo>
                    <a:pt x="355" y="493"/>
                  </a:moveTo>
                  <a:lnTo>
                    <a:pt x="306" y="634"/>
                  </a:lnTo>
                  <a:cubicBezTo>
                    <a:pt x="304" y="639"/>
                    <a:pt x="307" y="645"/>
                    <a:pt x="313" y="647"/>
                  </a:cubicBezTo>
                  <a:cubicBezTo>
                    <a:pt x="318" y="649"/>
                    <a:pt x="324" y="646"/>
                    <a:pt x="326" y="641"/>
                  </a:cubicBezTo>
                  <a:lnTo>
                    <a:pt x="375" y="499"/>
                  </a:lnTo>
                  <a:cubicBezTo>
                    <a:pt x="377" y="494"/>
                    <a:pt x="374" y="488"/>
                    <a:pt x="368" y="486"/>
                  </a:cubicBezTo>
                  <a:cubicBezTo>
                    <a:pt x="363" y="484"/>
                    <a:pt x="357" y="487"/>
                    <a:pt x="355" y="493"/>
                  </a:cubicBezTo>
                  <a:close/>
                  <a:moveTo>
                    <a:pt x="272" y="735"/>
                  </a:moveTo>
                  <a:lnTo>
                    <a:pt x="223" y="876"/>
                  </a:lnTo>
                  <a:cubicBezTo>
                    <a:pt x="221" y="881"/>
                    <a:pt x="224" y="888"/>
                    <a:pt x="230" y="889"/>
                  </a:cubicBezTo>
                  <a:cubicBezTo>
                    <a:pt x="235" y="891"/>
                    <a:pt x="241" y="888"/>
                    <a:pt x="243" y="883"/>
                  </a:cubicBezTo>
                  <a:lnTo>
                    <a:pt x="292" y="742"/>
                  </a:lnTo>
                  <a:cubicBezTo>
                    <a:pt x="294" y="736"/>
                    <a:pt x="291" y="730"/>
                    <a:pt x="285" y="728"/>
                  </a:cubicBezTo>
                  <a:cubicBezTo>
                    <a:pt x="280" y="726"/>
                    <a:pt x="273" y="729"/>
                    <a:pt x="272" y="735"/>
                  </a:cubicBezTo>
                  <a:close/>
                  <a:moveTo>
                    <a:pt x="188" y="977"/>
                  </a:moveTo>
                  <a:lnTo>
                    <a:pt x="140" y="1118"/>
                  </a:lnTo>
                  <a:cubicBezTo>
                    <a:pt x="138" y="1124"/>
                    <a:pt x="141" y="1130"/>
                    <a:pt x="147" y="1132"/>
                  </a:cubicBezTo>
                  <a:cubicBezTo>
                    <a:pt x="152" y="1133"/>
                    <a:pt x="158" y="1131"/>
                    <a:pt x="160" y="1125"/>
                  </a:cubicBezTo>
                  <a:lnTo>
                    <a:pt x="209" y="984"/>
                  </a:lnTo>
                  <a:cubicBezTo>
                    <a:pt x="211" y="978"/>
                    <a:pt x="208" y="972"/>
                    <a:pt x="202" y="970"/>
                  </a:cubicBezTo>
                  <a:cubicBezTo>
                    <a:pt x="196" y="968"/>
                    <a:pt x="190" y="971"/>
                    <a:pt x="188" y="977"/>
                  </a:cubicBezTo>
                  <a:close/>
                  <a:moveTo>
                    <a:pt x="105" y="1219"/>
                  </a:moveTo>
                  <a:lnTo>
                    <a:pt x="57" y="1360"/>
                  </a:lnTo>
                  <a:cubicBezTo>
                    <a:pt x="55" y="1366"/>
                    <a:pt x="58" y="1372"/>
                    <a:pt x="63" y="1374"/>
                  </a:cubicBezTo>
                  <a:cubicBezTo>
                    <a:pt x="69" y="1376"/>
                    <a:pt x="75" y="1373"/>
                    <a:pt x="77" y="1367"/>
                  </a:cubicBezTo>
                  <a:lnTo>
                    <a:pt x="125" y="1226"/>
                  </a:lnTo>
                  <a:cubicBezTo>
                    <a:pt x="127" y="1220"/>
                    <a:pt x="124" y="1214"/>
                    <a:pt x="119" y="1212"/>
                  </a:cubicBezTo>
                  <a:cubicBezTo>
                    <a:pt x="113" y="1210"/>
                    <a:pt x="107" y="1213"/>
                    <a:pt x="105" y="1219"/>
                  </a:cubicBezTo>
                  <a:close/>
                  <a:moveTo>
                    <a:pt x="22" y="1461"/>
                  </a:moveTo>
                  <a:lnTo>
                    <a:pt x="2" y="1519"/>
                  </a:lnTo>
                  <a:cubicBezTo>
                    <a:pt x="0" y="1525"/>
                    <a:pt x="3" y="1531"/>
                    <a:pt x="9" y="1533"/>
                  </a:cubicBezTo>
                  <a:cubicBezTo>
                    <a:pt x="14" y="1535"/>
                    <a:pt x="20" y="1532"/>
                    <a:pt x="22" y="1526"/>
                  </a:cubicBezTo>
                  <a:lnTo>
                    <a:pt x="42" y="1468"/>
                  </a:lnTo>
                  <a:cubicBezTo>
                    <a:pt x="44" y="1462"/>
                    <a:pt x="41" y="1456"/>
                    <a:pt x="36" y="1454"/>
                  </a:cubicBezTo>
                  <a:cubicBezTo>
                    <a:pt x="30" y="1452"/>
                    <a:pt x="24" y="1455"/>
                    <a:pt x="22" y="1461"/>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3" name="Freeform 358">
              <a:extLst>
                <a:ext uri="{FF2B5EF4-FFF2-40B4-BE49-F238E27FC236}">
                  <a16:creationId xmlns:a16="http://schemas.microsoft.com/office/drawing/2014/main" id="{8CA5A103-B111-440D-A200-2C1AC14D6E70}"/>
                </a:ext>
              </a:extLst>
            </p:cNvPr>
            <p:cNvSpPr>
              <a:spLocks/>
            </p:cNvSpPr>
            <p:nvPr/>
          </p:nvSpPr>
          <p:spPr bwMode="auto">
            <a:xfrm>
              <a:off x="3992" y="3682"/>
              <a:ext cx="41" cy="47"/>
            </a:xfrm>
            <a:custGeom>
              <a:avLst/>
              <a:gdLst>
                <a:gd name="T0" fmla="*/ 0 w 41"/>
                <a:gd name="T1" fmla="*/ 0 h 47"/>
                <a:gd name="T2" fmla="*/ 7 w 41"/>
                <a:gd name="T3" fmla="*/ 47 h 47"/>
                <a:gd name="T4" fmla="*/ 41 w 41"/>
                <a:gd name="T5" fmla="*/ 14 h 47"/>
                <a:gd name="T6" fmla="*/ 0 w 41"/>
                <a:gd name="T7" fmla="*/ 0 h 47"/>
              </a:gdLst>
              <a:ahLst/>
              <a:cxnLst>
                <a:cxn ang="0">
                  <a:pos x="T0" y="T1"/>
                </a:cxn>
                <a:cxn ang="0">
                  <a:pos x="T2" y="T3"/>
                </a:cxn>
                <a:cxn ang="0">
                  <a:pos x="T4" y="T5"/>
                </a:cxn>
                <a:cxn ang="0">
                  <a:pos x="T6" y="T7"/>
                </a:cxn>
              </a:cxnLst>
              <a:rect l="0" t="0" r="r" b="b"/>
              <a:pathLst>
                <a:path w="41" h="47">
                  <a:moveTo>
                    <a:pt x="0" y="0"/>
                  </a:moveTo>
                  <a:lnTo>
                    <a:pt x="7" y="47"/>
                  </a:lnTo>
                  <a:lnTo>
                    <a:pt x="41" y="14"/>
                  </a:lnTo>
                  <a:lnTo>
                    <a:pt x="0"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4" name="Freeform 359">
              <a:extLst>
                <a:ext uri="{FF2B5EF4-FFF2-40B4-BE49-F238E27FC236}">
                  <a16:creationId xmlns:a16="http://schemas.microsoft.com/office/drawing/2014/main" id="{50E11CC1-2615-4B4C-800C-E342073755E7}"/>
                </a:ext>
              </a:extLst>
            </p:cNvPr>
            <p:cNvSpPr>
              <a:spLocks noEditPoints="1"/>
            </p:cNvSpPr>
            <p:nvPr/>
          </p:nvSpPr>
          <p:spPr bwMode="auto">
            <a:xfrm>
              <a:off x="4155" y="3261"/>
              <a:ext cx="6" cy="413"/>
            </a:xfrm>
            <a:custGeom>
              <a:avLst/>
              <a:gdLst>
                <a:gd name="T0" fmla="*/ 0 w 22"/>
                <a:gd name="T1" fmla="*/ 11 h 1451"/>
                <a:gd name="T2" fmla="*/ 0 w 22"/>
                <a:gd name="T3" fmla="*/ 160 h 1451"/>
                <a:gd name="T4" fmla="*/ 11 w 22"/>
                <a:gd name="T5" fmla="*/ 171 h 1451"/>
                <a:gd name="T6" fmla="*/ 22 w 22"/>
                <a:gd name="T7" fmla="*/ 160 h 1451"/>
                <a:gd name="T8" fmla="*/ 22 w 22"/>
                <a:gd name="T9" fmla="*/ 11 h 1451"/>
                <a:gd name="T10" fmla="*/ 11 w 22"/>
                <a:gd name="T11" fmla="*/ 0 h 1451"/>
                <a:gd name="T12" fmla="*/ 0 w 22"/>
                <a:gd name="T13" fmla="*/ 11 h 1451"/>
                <a:gd name="T14" fmla="*/ 0 w 22"/>
                <a:gd name="T15" fmla="*/ 267 h 1451"/>
                <a:gd name="T16" fmla="*/ 0 w 22"/>
                <a:gd name="T17" fmla="*/ 416 h 1451"/>
                <a:gd name="T18" fmla="*/ 11 w 22"/>
                <a:gd name="T19" fmla="*/ 427 h 1451"/>
                <a:gd name="T20" fmla="*/ 22 w 22"/>
                <a:gd name="T21" fmla="*/ 416 h 1451"/>
                <a:gd name="T22" fmla="*/ 22 w 22"/>
                <a:gd name="T23" fmla="*/ 267 h 1451"/>
                <a:gd name="T24" fmla="*/ 11 w 22"/>
                <a:gd name="T25" fmla="*/ 256 h 1451"/>
                <a:gd name="T26" fmla="*/ 0 w 22"/>
                <a:gd name="T27" fmla="*/ 267 h 1451"/>
                <a:gd name="T28" fmla="*/ 0 w 22"/>
                <a:gd name="T29" fmla="*/ 523 h 1451"/>
                <a:gd name="T30" fmla="*/ 0 w 22"/>
                <a:gd name="T31" fmla="*/ 672 h 1451"/>
                <a:gd name="T32" fmla="*/ 11 w 22"/>
                <a:gd name="T33" fmla="*/ 683 h 1451"/>
                <a:gd name="T34" fmla="*/ 22 w 22"/>
                <a:gd name="T35" fmla="*/ 672 h 1451"/>
                <a:gd name="T36" fmla="*/ 22 w 22"/>
                <a:gd name="T37" fmla="*/ 523 h 1451"/>
                <a:gd name="T38" fmla="*/ 11 w 22"/>
                <a:gd name="T39" fmla="*/ 512 h 1451"/>
                <a:gd name="T40" fmla="*/ 0 w 22"/>
                <a:gd name="T41" fmla="*/ 523 h 1451"/>
                <a:gd name="T42" fmla="*/ 0 w 22"/>
                <a:gd name="T43" fmla="*/ 779 h 1451"/>
                <a:gd name="T44" fmla="*/ 0 w 22"/>
                <a:gd name="T45" fmla="*/ 928 h 1451"/>
                <a:gd name="T46" fmla="*/ 11 w 22"/>
                <a:gd name="T47" fmla="*/ 939 h 1451"/>
                <a:gd name="T48" fmla="*/ 22 w 22"/>
                <a:gd name="T49" fmla="*/ 928 h 1451"/>
                <a:gd name="T50" fmla="*/ 22 w 22"/>
                <a:gd name="T51" fmla="*/ 779 h 1451"/>
                <a:gd name="T52" fmla="*/ 11 w 22"/>
                <a:gd name="T53" fmla="*/ 768 h 1451"/>
                <a:gd name="T54" fmla="*/ 0 w 22"/>
                <a:gd name="T55" fmla="*/ 779 h 1451"/>
                <a:gd name="T56" fmla="*/ 0 w 22"/>
                <a:gd name="T57" fmla="*/ 1035 h 1451"/>
                <a:gd name="T58" fmla="*/ 0 w 22"/>
                <a:gd name="T59" fmla="*/ 1184 h 1451"/>
                <a:gd name="T60" fmla="*/ 11 w 22"/>
                <a:gd name="T61" fmla="*/ 1195 h 1451"/>
                <a:gd name="T62" fmla="*/ 22 w 22"/>
                <a:gd name="T63" fmla="*/ 1184 h 1451"/>
                <a:gd name="T64" fmla="*/ 22 w 22"/>
                <a:gd name="T65" fmla="*/ 1035 h 1451"/>
                <a:gd name="T66" fmla="*/ 11 w 22"/>
                <a:gd name="T67" fmla="*/ 1024 h 1451"/>
                <a:gd name="T68" fmla="*/ 0 w 22"/>
                <a:gd name="T69" fmla="*/ 1035 h 1451"/>
                <a:gd name="T70" fmla="*/ 0 w 22"/>
                <a:gd name="T71" fmla="*/ 1291 h 1451"/>
                <a:gd name="T72" fmla="*/ 0 w 22"/>
                <a:gd name="T73" fmla="*/ 1440 h 1451"/>
                <a:gd name="T74" fmla="*/ 11 w 22"/>
                <a:gd name="T75" fmla="*/ 1451 h 1451"/>
                <a:gd name="T76" fmla="*/ 22 w 22"/>
                <a:gd name="T77" fmla="*/ 1440 h 1451"/>
                <a:gd name="T78" fmla="*/ 22 w 22"/>
                <a:gd name="T79" fmla="*/ 1291 h 1451"/>
                <a:gd name="T80" fmla="*/ 11 w 22"/>
                <a:gd name="T81" fmla="*/ 1280 h 1451"/>
                <a:gd name="T82" fmla="*/ 0 w 22"/>
                <a:gd name="T83" fmla="*/ 1291 h 1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2" h="1451">
                  <a:moveTo>
                    <a:pt x="0" y="11"/>
                  </a:moveTo>
                  <a:lnTo>
                    <a:pt x="0" y="160"/>
                  </a:lnTo>
                  <a:cubicBezTo>
                    <a:pt x="0" y="166"/>
                    <a:pt x="5" y="171"/>
                    <a:pt x="11" y="171"/>
                  </a:cubicBezTo>
                  <a:cubicBezTo>
                    <a:pt x="17" y="171"/>
                    <a:pt x="22" y="166"/>
                    <a:pt x="22" y="160"/>
                  </a:cubicBezTo>
                  <a:lnTo>
                    <a:pt x="22" y="11"/>
                  </a:lnTo>
                  <a:cubicBezTo>
                    <a:pt x="22" y="5"/>
                    <a:pt x="17" y="0"/>
                    <a:pt x="11" y="0"/>
                  </a:cubicBezTo>
                  <a:cubicBezTo>
                    <a:pt x="5" y="0"/>
                    <a:pt x="0" y="5"/>
                    <a:pt x="0" y="11"/>
                  </a:cubicBezTo>
                  <a:close/>
                  <a:moveTo>
                    <a:pt x="0" y="267"/>
                  </a:moveTo>
                  <a:lnTo>
                    <a:pt x="0" y="416"/>
                  </a:lnTo>
                  <a:cubicBezTo>
                    <a:pt x="0" y="422"/>
                    <a:pt x="5" y="427"/>
                    <a:pt x="11" y="427"/>
                  </a:cubicBezTo>
                  <a:cubicBezTo>
                    <a:pt x="17" y="427"/>
                    <a:pt x="22" y="422"/>
                    <a:pt x="22" y="416"/>
                  </a:cubicBezTo>
                  <a:lnTo>
                    <a:pt x="22" y="267"/>
                  </a:lnTo>
                  <a:cubicBezTo>
                    <a:pt x="22" y="261"/>
                    <a:pt x="17" y="256"/>
                    <a:pt x="11" y="256"/>
                  </a:cubicBezTo>
                  <a:cubicBezTo>
                    <a:pt x="5" y="256"/>
                    <a:pt x="0" y="261"/>
                    <a:pt x="0" y="267"/>
                  </a:cubicBezTo>
                  <a:close/>
                  <a:moveTo>
                    <a:pt x="0" y="523"/>
                  </a:moveTo>
                  <a:lnTo>
                    <a:pt x="0" y="672"/>
                  </a:lnTo>
                  <a:cubicBezTo>
                    <a:pt x="0" y="678"/>
                    <a:pt x="5" y="683"/>
                    <a:pt x="11" y="683"/>
                  </a:cubicBezTo>
                  <a:cubicBezTo>
                    <a:pt x="17" y="683"/>
                    <a:pt x="22" y="678"/>
                    <a:pt x="22" y="672"/>
                  </a:cubicBezTo>
                  <a:lnTo>
                    <a:pt x="22" y="523"/>
                  </a:lnTo>
                  <a:cubicBezTo>
                    <a:pt x="22" y="517"/>
                    <a:pt x="17" y="512"/>
                    <a:pt x="11" y="512"/>
                  </a:cubicBezTo>
                  <a:cubicBezTo>
                    <a:pt x="5" y="512"/>
                    <a:pt x="0" y="517"/>
                    <a:pt x="0" y="523"/>
                  </a:cubicBezTo>
                  <a:close/>
                  <a:moveTo>
                    <a:pt x="0" y="779"/>
                  </a:moveTo>
                  <a:lnTo>
                    <a:pt x="0" y="928"/>
                  </a:lnTo>
                  <a:cubicBezTo>
                    <a:pt x="0" y="934"/>
                    <a:pt x="5" y="939"/>
                    <a:pt x="11" y="939"/>
                  </a:cubicBezTo>
                  <a:cubicBezTo>
                    <a:pt x="17" y="939"/>
                    <a:pt x="22" y="934"/>
                    <a:pt x="22" y="928"/>
                  </a:cubicBezTo>
                  <a:lnTo>
                    <a:pt x="22" y="779"/>
                  </a:lnTo>
                  <a:cubicBezTo>
                    <a:pt x="22" y="773"/>
                    <a:pt x="17" y="768"/>
                    <a:pt x="11" y="768"/>
                  </a:cubicBezTo>
                  <a:cubicBezTo>
                    <a:pt x="5" y="768"/>
                    <a:pt x="0" y="773"/>
                    <a:pt x="0" y="779"/>
                  </a:cubicBezTo>
                  <a:close/>
                  <a:moveTo>
                    <a:pt x="0" y="1035"/>
                  </a:moveTo>
                  <a:lnTo>
                    <a:pt x="0" y="1184"/>
                  </a:lnTo>
                  <a:cubicBezTo>
                    <a:pt x="0" y="1190"/>
                    <a:pt x="5" y="1195"/>
                    <a:pt x="11" y="1195"/>
                  </a:cubicBezTo>
                  <a:cubicBezTo>
                    <a:pt x="17" y="1195"/>
                    <a:pt x="22" y="1190"/>
                    <a:pt x="22" y="1184"/>
                  </a:cubicBezTo>
                  <a:lnTo>
                    <a:pt x="22" y="1035"/>
                  </a:lnTo>
                  <a:cubicBezTo>
                    <a:pt x="22" y="1029"/>
                    <a:pt x="17" y="1024"/>
                    <a:pt x="11" y="1024"/>
                  </a:cubicBezTo>
                  <a:cubicBezTo>
                    <a:pt x="5" y="1024"/>
                    <a:pt x="0" y="1029"/>
                    <a:pt x="0" y="1035"/>
                  </a:cubicBezTo>
                  <a:close/>
                  <a:moveTo>
                    <a:pt x="0" y="1291"/>
                  </a:moveTo>
                  <a:lnTo>
                    <a:pt x="0" y="1440"/>
                  </a:lnTo>
                  <a:cubicBezTo>
                    <a:pt x="0" y="1446"/>
                    <a:pt x="5" y="1451"/>
                    <a:pt x="11" y="1451"/>
                  </a:cubicBezTo>
                  <a:cubicBezTo>
                    <a:pt x="17" y="1451"/>
                    <a:pt x="22" y="1446"/>
                    <a:pt x="22" y="1440"/>
                  </a:cubicBezTo>
                  <a:lnTo>
                    <a:pt x="22" y="1291"/>
                  </a:lnTo>
                  <a:cubicBezTo>
                    <a:pt x="22" y="1285"/>
                    <a:pt x="17" y="1280"/>
                    <a:pt x="11" y="1280"/>
                  </a:cubicBezTo>
                  <a:cubicBezTo>
                    <a:pt x="5" y="1280"/>
                    <a:pt x="0" y="1285"/>
                    <a:pt x="0" y="1291"/>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5" name="Freeform 360">
              <a:extLst>
                <a:ext uri="{FF2B5EF4-FFF2-40B4-BE49-F238E27FC236}">
                  <a16:creationId xmlns:a16="http://schemas.microsoft.com/office/drawing/2014/main" id="{6F27BC07-1467-4EE6-956A-A0CFAC26F2F6}"/>
                </a:ext>
              </a:extLst>
            </p:cNvPr>
            <p:cNvSpPr>
              <a:spLocks/>
            </p:cNvSpPr>
            <p:nvPr/>
          </p:nvSpPr>
          <p:spPr bwMode="auto">
            <a:xfrm>
              <a:off x="4137" y="3687"/>
              <a:ext cx="43" cy="42"/>
            </a:xfrm>
            <a:custGeom>
              <a:avLst/>
              <a:gdLst>
                <a:gd name="T0" fmla="*/ 0 w 43"/>
                <a:gd name="T1" fmla="*/ 0 h 42"/>
                <a:gd name="T2" fmla="*/ 21 w 43"/>
                <a:gd name="T3" fmla="*/ 42 h 42"/>
                <a:gd name="T4" fmla="*/ 43 w 43"/>
                <a:gd name="T5" fmla="*/ 0 h 42"/>
                <a:gd name="T6" fmla="*/ 0 w 43"/>
                <a:gd name="T7" fmla="*/ 0 h 42"/>
              </a:gdLst>
              <a:ahLst/>
              <a:cxnLst>
                <a:cxn ang="0">
                  <a:pos x="T0" y="T1"/>
                </a:cxn>
                <a:cxn ang="0">
                  <a:pos x="T2" y="T3"/>
                </a:cxn>
                <a:cxn ang="0">
                  <a:pos x="T4" y="T5"/>
                </a:cxn>
                <a:cxn ang="0">
                  <a:pos x="T6" y="T7"/>
                </a:cxn>
              </a:cxnLst>
              <a:rect l="0" t="0" r="r" b="b"/>
              <a:pathLst>
                <a:path w="43" h="42">
                  <a:moveTo>
                    <a:pt x="0" y="0"/>
                  </a:moveTo>
                  <a:lnTo>
                    <a:pt x="21" y="42"/>
                  </a:lnTo>
                  <a:lnTo>
                    <a:pt x="43" y="0"/>
                  </a:lnTo>
                  <a:lnTo>
                    <a:pt x="0"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6" name="Freeform 361">
              <a:extLst>
                <a:ext uri="{FF2B5EF4-FFF2-40B4-BE49-F238E27FC236}">
                  <a16:creationId xmlns:a16="http://schemas.microsoft.com/office/drawing/2014/main" id="{2A403437-7251-458E-8493-950B65E0A4F5}"/>
                </a:ext>
              </a:extLst>
            </p:cNvPr>
            <p:cNvSpPr>
              <a:spLocks noEditPoints="1"/>
            </p:cNvSpPr>
            <p:nvPr/>
          </p:nvSpPr>
          <p:spPr bwMode="auto">
            <a:xfrm>
              <a:off x="4155" y="3261"/>
              <a:ext cx="154" cy="437"/>
            </a:xfrm>
            <a:custGeom>
              <a:avLst/>
              <a:gdLst>
                <a:gd name="T0" fmla="*/ 22 w 543"/>
                <a:gd name="T1" fmla="*/ 8 h 1535"/>
                <a:gd name="T2" fmla="*/ 71 w 543"/>
                <a:gd name="T3" fmla="*/ 150 h 1535"/>
                <a:gd name="T4" fmla="*/ 64 w 543"/>
                <a:gd name="T5" fmla="*/ 163 h 1535"/>
                <a:gd name="T6" fmla="*/ 50 w 543"/>
                <a:gd name="T7" fmla="*/ 156 h 1535"/>
                <a:gd name="T8" fmla="*/ 2 w 543"/>
                <a:gd name="T9" fmla="*/ 15 h 1535"/>
                <a:gd name="T10" fmla="*/ 9 w 543"/>
                <a:gd name="T11" fmla="*/ 2 h 1535"/>
                <a:gd name="T12" fmla="*/ 22 w 543"/>
                <a:gd name="T13" fmla="*/ 8 h 1535"/>
                <a:gd name="T14" fmla="*/ 105 w 543"/>
                <a:gd name="T15" fmla="*/ 250 h 1535"/>
                <a:gd name="T16" fmla="*/ 154 w 543"/>
                <a:gd name="T17" fmla="*/ 392 h 1535"/>
                <a:gd name="T18" fmla="*/ 147 w 543"/>
                <a:gd name="T19" fmla="*/ 405 h 1535"/>
                <a:gd name="T20" fmla="*/ 134 w 543"/>
                <a:gd name="T21" fmla="*/ 399 h 1535"/>
                <a:gd name="T22" fmla="*/ 85 w 543"/>
                <a:gd name="T23" fmla="*/ 257 h 1535"/>
                <a:gd name="T24" fmla="*/ 92 w 543"/>
                <a:gd name="T25" fmla="*/ 244 h 1535"/>
                <a:gd name="T26" fmla="*/ 105 w 543"/>
                <a:gd name="T27" fmla="*/ 250 h 1535"/>
                <a:gd name="T28" fmla="*/ 188 w 543"/>
                <a:gd name="T29" fmla="*/ 493 h 1535"/>
                <a:gd name="T30" fmla="*/ 237 w 543"/>
                <a:gd name="T31" fmla="*/ 634 h 1535"/>
                <a:gd name="T32" fmla="*/ 230 w 543"/>
                <a:gd name="T33" fmla="*/ 647 h 1535"/>
                <a:gd name="T34" fmla="*/ 217 w 543"/>
                <a:gd name="T35" fmla="*/ 641 h 1535"/>
                <a:gd name="T36" fmla="*/ 168 w 543"/>
                <a:gd name="T37" fmla="*/ 499 h 1535"/>
                <a:gd name="T38" fmla="*/ 175 w 543"/>
                <a:gd name="T39" fmla="*/ 486 h 1535"/>
                <a:gd name="T40" fmla="*/ 188 w 543"/>
                <a:gd name="T41" fmla="*/ 493 h 1535"/>
                <a:gd name="T42" fmla="*/ 272 w 543"/>
                <a:gd name="T43" fmla="*/ 735 h 1535"/>
                <a:gd name="T44" fmla="*/ 320 w 543"/>
                <a:gd name="T45" fmla="*/ 876 h 1535"/>
                <a:gd name="T46" fmla="*/ 313 w 543"/>
                <a:gd name="T47" fmla="*/ 889 h 1535"/>
                <a:gd name="T48" fmla="*/ 300 w 543"/>
                <a:gd name="T49" fmla="*/ 883 h 1535"/>
                <a:gd name="T50" fmla="*/ 251 w 543"/>
                <a:gd name="T51" fmla="*/ 742 h 1535"/>
                <a:gd name="T52" fmla="*/ 258 w 543"/>
                <a:gd name="T53" fmla="*/ 728 h 1535"/>
                <a:gd name="T54" fmla="*/ 272 w 543"/>
                <a:gd name="T55" fmla="*/ 735 h 1535"/>
                <a:gd name="T56" fmla="*/ 355 w 543"/>
                <a:gd name="T57" fmla="*/ 977 h 1535"/>
                <a:gd name="T58" fmla="*/ 403 w 543"/>
                <a:gd name="T59" fmla="*/ 1118 h 1535"/>
                <a:gd name="T60" fmla="*/ 397 w 543"/>
                <a:gd name="T61" fmla="*/ 1132 h 1535"/>
                <a:gd name="T62" fmla="*/ 383 w 543"/>
                <a:gd name="T63" fmla="*/ 1125 h 1535"/>
                <a:gd name="T64" fmla="*/ 335 w 543"/>
                <a:gd name="T65" fmla="*/ 984 h 1535"/>
                <a:gd name="T66" fmla="*/ 341 w 543"/>
                <a:gd name="T67" fmla="*/ 970 h 1535"/>
                <a:gd name="T68" fmla="*/ 355 w 543"/>
                <a:gd name="T69" fmla="*/ 977 h 1535"/>
                <a:gd name="T70" fmla="*/ 438 w 543"/>
                <a:gd name="T71" fmla="*/ 1219 h 1535"/>
                <a:gd name="T72" fmla="*/ 486 w 543"/>
                <a:gd name="T73" fmla="*/ 1360 h 1535"/>
                <a:gd name="T74" fmla="*/ 480 w 543"/>
                <a:gd name="T75" fmla="*/ 1374 h 1535"/>
                <a:gd name="T76" fmla="*/ 466 w 543"/>
                <a:gd name="T77" fmla="*/ 1367 h 1535"/>
                <a:gd name="T78" fmla="*/ 418 w 543"/>
                <a:gd name="T79" fmla="*/ 1226 h 1535"/>
                <a:gd name="T80" fmla="*/ 424 w 543"/>
                <a:gd name="T81" fmla="*/ 1212 h 1535"/>
                <a:gd name="T82" fmla="*/ 438 w 543"/>
                <a:gd name="T83" fmla="*/ 1219 h 1535"/>
                <a:gd name="T84" fmla="*/ 521 w 543"/>
                <a:gd name="T85" fmla="*/ 1461 h 1535"/>
                <a:gd name="T86" fmla="*/ 541 w 543"/>
                <a:gd name="T87" fmla="*/ 1519 h 1535"/>
                <a:gd name="T88" fmla="*/ 534 w 543"/>
                <a:gd name="T89" fmla="*/ 1533 h 1535"/>
                <a:gd name="T90" fmla="*/ 521 w 543"/>
                <a:gd name="T91" fmla="*/ 1526 h 1535"/>
                <a:gd name="T92" fmla="*/ 501 w 543"/>
                <a:gd name="T93" fmla="*/ 1468 h 1535"/>
                <a:gd name="T94" fmla="*/ 507 w 543"/>
                <a:gd name="T95" fmla="*/ 1454 h 1535"/>
                <a:gd name="T96" fmla="*/ 521 w 543"/>
                <a:gd name="T97" fmla="*/ 1461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43" h="1535">
                  <a:moveTo>
                    <a:pt x="22" y="8"/>
                  </a:moveTo>
                  <a:lnTo>
                    <a:pt x="71" y="150"/>
                  </a:lnTo>
                  <a:cubicBezTo>
                    <a:pt x="73" y="155"/>
                    <a:pt x="70" y="161"/>
                    <a:pt x="64" y="163"/>
                  </a:cubicBezTo>
                  <a:cubicBezTo>
                    <a:pt x="58" y="165"/>
                    <a:pt x="52" y="162"/>
                    <a:pt x="50" y="156"/>
                  </a:cubicBezTo>
                  <a:lnTo>
                    <a:pt x="2" y="15"/>
                  </a:lnTo>
                  <a:cubicBezTo>
                    <a:pt x="0" y="10"/>
                    <a:pt x="3" y="4"/>
                    <a:pt x="9" y="2"/>
                  </a:cubicBezTo>
                  <a:cubicBezTo>
                    <a:pt x="14" y="0"/>
                    <a:pt x="20" y="3"/>
                    <a:pt x="22" y="8"/>
                  </a:cubicBezTo>
                  <a:close/>
                  <a:moveTo>
                    <a:pt x="105" y="250"/>
                  </a:moveTo>
                  <a:lnTo>
                    <a:pt x="154" y="392"/>
                  </a:lnTo>
                  <a:cubicBezTo>
                    <a:pt x="156" y="397"/>
                    <a:pt x="153" y="403"/>
                    <a:pt x="147" y="405"/>
                  </a:cubicBezTo>
                  <a:cubicBezTo>
                    <a:pt x="142" y="407"/>
                    <a:pt x="136" y="404"/>
                    <a:pt x="134" y="399"/>
                  </a:cubicBezTo>
                  <a:lnTo>
                    <a:pt x="85" y="257"/>
                  </a:lnTo>
                  <a:cubicBezTo>
                    <a:pt x="83" y="252"/>
                    <a:pt x="86" y="246"/>
                    <a:pt x="92" y="244"/>
                  </a:cubicBezTo>
                  <a:cubicBezTo>
                    <a:pt x="97" y="242"/>
                    <a:pt x="103" y="245"/>
                    <a:pt x="105" y="250"/>
                  </a:cubicBezTo>
                  <a:close/>
                  <a:moveTo>
                    <a:pt x="188" y="493"/>
                  </a:moveTo>
                  <a:lnTo>
                    <a:pt x="237" y="634"/>
                  </a:lnTo>
                  <a:cubicBezTo>
                    <a:pt x="239" y="639"/>
                    <a:pt x="236" y="645"/>
                    <a:pt x="230" y="647"/>
                  </a:cubicBezTo>
                  <a:cubicBezTo>
                    <a:pt x="225" y="649"/>
                    <a:pt x="219" y="646"/>
                    <a:pt x="217" y="641"/>
                  </a:cubicBezTo>
                  <a:lnTo>
                    <a:pt x="168" y="499"/>
                  </a:lnTo>
                  <a:cubicBezTo>
                    <a:pt x="166" y="494"/>
                    <a:pt x="169" y="488"/>
                    <a:pt x="175" y="486"/>
                  </a:cubicBezTo>
                  <a:cubicBezTo>
                    <a:pt x="180" y="484"/>
                    <a:pt x="187" y="487"/>
                    <a:pt x="188" y="493"/>
                  </a:cubicBezTo>
                  <a:close/>
                  <a:moveTo>
                    <a:pt x="272" y="735"/>
                  </a:moveTo>
                  <a:lnTo>
                    <a:pt x="320" y="876"/>
                  </a:lnTo>
                  <a:cubicBezTo>
                    <a:pt x="322" y="881"/>
                    <a:pt x="319" y="888"/>
                    <a:pt x="313" y="889"/>
                  </a:cubicBezTo>
                  <a:cubicBezTo>
                    <a:pt x="308" y="891"/>
                    <a:pt x="302" y="888"/>
                    <a:pt x="300" y="883"/>
                  </a:cubicBezTo>
                  <a:lnTo>
                    <a:pt x="251" y="742"/>
                  </a:lnTo>
                  <a:cubicBezTo>
                    <a:pt x="249" y="736"/>
                    <a:pt x="252" y="730"/>
                    <a:pt x="258" y="728"/>
                  </a:cubicBezTo>
                  <a:cubicBezTo>
                    <a:pt x="264" y="726"/>
                    <a:pt x="270" y="729"/>
                    <a:pt x="272" y="735"/>
                  </a:cubicBezTo>
                  <a:close/>
                  <a:moveTo>
                    <a:pt x="355" y="977"/>
                  </a:moveTo>
                  <a:lnTo>
                    <a:pt x="403" y="1118"/>
                  </a:lnTo>
                  <a:cubicBezTo>
                    <a:pt x="405" y="1124"/>
                    <a:pt x="402" y="1130"/>
                    <a:pt x="397" y="1132"/>
                  </a:cubicBezTo>
                  <a:cubicBezTo>
                    <a:pt x="391" y="1133"/>
                    <a:pt x="385" y="1131"/>
                    <a:pt x="383" y="1125"/>
                  </a:cubicBezTo>
                  <a:lnTo>
                    <a:pt x="335" y="984"/>
                  </a:lnTo>
                  <a:cubicBezTo>
                    <a:pt x="333" y="978"/>
                    <a:pt x="336" y="972"/>
                    <a:pt x="341" y="970"/>
                  </a:cubicBezTo>
                  <a:cubicBezTo>
                    <a:pt x="347" y="968"/>
                    <a:pt x="353" y="971"/>
                    <a:pt x="355" y="977"/>
                  </a:cubicBezTo>
                  <a:close/>
                  <a:moveTo>
                    <a:pt x="438" y="1219"/>
                  </a:moveTo>
                  <a:lnTo>
                    <a:pt x="486" y="1360"/>
                  </a:lnTo>
                  <a:cubicBezTo>
                    <a:pt x="488" y="1366"/>
                    <a:pt x="485" y="1372"/>
                    <a:pt x="480" y="1374"/>
                  </a:cubicBezTo>
                  <a:cubicBezTo>
                    <a:pt x="474" y="1376"/>
                    <a:pt x="468" y="1373"/>
                    <a:pt x="466" y="1367"/>
                  </a:cubicBezTo>
                  <a:lnTo>
                    <a:pt x="418" y="1226"/>
                  </a:lnTo>
                  <a:cubicBezTo>
                    <a:pt x="416" y="1220"/>
                    <a:pt x="419" y="1214"/>
                    <a:pt x="424" y="1212"/>
                  </a:cubicBezTo>
                  <a:cubicBezTo>
                    <a:pt x="430" y="1210"/>
                    <a:pt x="436" y="1213"/>
                    <a:pt x="438" y="1219"/>
                  </a:cubicBezTo>
                  <a:close/>
                  <a:moveTo>
                    <a:pt x="521" y="1461"/>
                  </a:moveTo>
                  <a:lnTo>
                    <a:pt x="541" y="1519"/>
                  </a:lnTo>
                  <a:cubicBezTo>
                    <a:pt x="543" y="1525"/>
                    <a:pt x="540" y="1531"/>
                    <a:pt x="534" y="1533"/>
                  </a:cubicBezTo>
                  <a:cubicBezTo>
                    <a:pt x="529" y="1535"/>
                    <a:pt x="523" y="1532"/>
                    <a:pt x="521" y="1526"/>
                  </a:cubicBezTo>
                  <a:lnTo>
                    <a:pt x="501" y="1468"/>
                  </a:lnTo>
                  <a:cubicBezTo>
                    <a:pt x="499" y="1462"/>
                    <a:pt x="502" y="1456"/>
                    <a:pt x="507" y="1454"/>
                  </a:cubicBezTo>
                  <a:cubicBezTo>
                    <a:pt x="513" y="1452"/>
                    <a:pt x="519" y="1455"/>
                    <a:pt x="521" y="1461"/>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7" name="Freeform 362">
              <a:extLst>
                <a:ext uri="{FF2B5EF4-FFF2-40B4-BE49-F238E27FC236}">
                  <a16:creationId xmlns:a16="http://schemas.microsoft.com/office/drawing/2014/main" id="{16E62903-65FB-4A55-983A-C92D95A4BA07}"/>
                </a:ext>
              </a:extLst>
            </p:cNvPr>
            <p:cNvSpPr>
              <a:spLocks/>
            </p:cNvSpPr>
            <p:nvPr/>
          </p:nvSpPr>
          <p:spPr bwMode="auto">
            <a:xfrm>
              <a:off x="4284" y="3682"/>
              <a:ext cx="40" cy="47"/>
            </a:xfrm>
            <a:custGeom>
              <a:avLst/>
              <a:gdLst>
                <a:gd name="T0" fmla="*/ 40 w 40"/>
                <a:gd name="T1" fmla="*/ 0 h 47"/>
                <a:gd name="T2" fmla="*/ 34 w 40"/>
                <a:gd name="T3" fmla="*/ 47 h 47"/>
                <a:gd name="T4" fmla="*/ 0 w 40"/>
                <a:gd name="T5" fmla="*/ 14 h 47"/>
                <a:gd name="T6" fmla="*/ 40 w 40"/>
                <a:gd name="T7" fmla="*/ 0 h 47"/>
              </a:gdLst>
              <a:ahLst/>
              <a:cxnLst>
                <a:cxn ang="0">
                  <a:pos x="T0" y="T1"/>
                </a:cxn>
                <a:cxn ang="0">
                  <a:pos x="T2" y="T3"/>
                </a:cxn>
                <a:cxn ang="0">
                  <a:pos x="T4" y="T5"/>
                </a:cxn>
                <a:cxn ang="0">
                  <a:pos x="T6" y="T7"/>
                </a:cxn>
              </a:cxnLst>
              <a:rect l="0" t="0" r="r" b="b"/>
              <a:pathLst>
                <a:path w="40" h="47">
                  <a:moveTo>
                    <a:pt x="40" y="0"/>
                  </a:moveTo>
                  <a:lnTo>
                    <a:pt x="34" y="47"/>
                  </a:lnTo>
                  <a:lnTo>
                    <a:pt x="0" y="14"/>
                  </a:lnTo>
                  <a:lnTo>
                    <a:pt x="40"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8" name="Freeform 363">
              <a:extLst>
                <a:ext uri="{FF2B5EF4-FFF2-40B4-BE49-F238E27FC236}">
                  <a16:creationId xmlns:a16="http://schemas.microsoft.com/office/drawing/2014/main" id="{9EE4E2D1-5420-437C-A409-E14124DE2324}"/>
                </a:ext>
              </a:extLst>
            </p:cNvPr>
            <p:cNvSpPr>
              <a:spLocks noEditPoints="1"/>
            </p:cNvSpPr>
            <p:nvPr/>
          </p:nvSpPr>
          <p:spPr bwMode="auto">
            <a:xfrm>
              <a:off x="4155" y="3261"/>
              <a:ext cx="340" cy="442"/>
            </a:xfrm>
            <a:custGeom>
              <a:avLst/>
              <a:gdLst>
                <a:gd name="T0" fmla="*/ 21 w 1197"/>
                <a:gd name="T1" fmla="*/ 5 h 1555"/>
                <a:gd name="T2" fmla="*/ 111 w 1197"/>
                <a:gd name="T3" fmla="*/ 124 h 1555"/>
                <a:gd name="T4" fmla="*/ 109 w 1197"/>
                <a:gd name="T5" fmla="*/ 139 h 1555"/>
                <a:gd name="T6" fmla="*/ 94 w 1197"/>
                <a:gd name="T7" fmla="*/ 137 h 1555"/>
                <a:gd name="T8" fmla="*/ 4 w 1197"/>
                <a:gd name="T9" fmla="*/ 18 h 1555"/>
                <a:gd name="T10" fmla="*/ 6 w 1197"/>
                <a:gd name="T11" fmla="*/ 3 h 1555"/>
                <a:gd name="T12" fmla="*/ 21 w 1197"/>
                <a:gd name="T13" fmla="*/ 5 h 1555"/>
                <a:gd name="T14" fmla="*/ 176 w 1197"/>
                <a:gd name="T15" fmla="*/ 208 h 1555"/>
                <a:gd name="T16" fmla="*/ 267 w 1197"/>
                <a:gd name="T17" fmla="*/ 327 h 1555"/>
                <a:gd name="T18" fmla="*/ 265 w 1197"/>
                <a:gd name="T19" fmla="*/ 342 h 1555"/>
                <a:gd name="T20" fmla="*/ 250 w 1197"/>
                <a:gd name="T21" fmla="*/ 340 h 1555"/>
                <a:gd name="T22" fmla="*/ 159 w 1197"/>
                <a:gd name="T23" fmla="*/ 221 h 1555"/>
                <a:gd name="T24" fmla="*/ 161 w 1197"/>
                <a:gd name="T25" fmla="*/ 206 h 1555"/>
                <a:gd name="T26" fmla="*/ 176 w 1197"/>
                <a:gd name="T27" fmla="*/ 208 h 1555"/>
                <a:gd name="T28" fmla="*/ 332 w 1197"/>
                <a:gd name="T29" fmla="*/ 412 h 1555"/>
                <a:gd name="T30" fmla="*/ 423 w 1197"/>
                <a:gd name="T31" fmla="*/ 530 h 1555"/>
                <a:gd name="T32" fmla="*/ 421 w 1197"/>
                <a:gd name="T33" fmla="*/ 545 h 1555"/>
                <a:gd name="T34" fmla="*/ 406 w 1197"/>
                <a:gd name="T35" fmla="*/ 543 h 1555"/>
                <a:gd name="T36" fmla="*/ 315 w 1197"/>
                <a:gd name="T37" fmla="*/ 425 h 1555"/>
                <a:gd name="T38" fmla="*/ 317 w 1197"/>
                <a:gd name="T39" fmla="*/ 410 h 1555"/>
                <a:gd name="T40" fmla="*/ 332 w 1197"/>
                <a:gd name="T41" fmla="*/ 412 h 1555"/>
                <a:gd name="T42" fmla="*/ 488 w 1197"/>
                <a:gd name="T43" fmla="*/ 615 h 1555"/>
                <a:gd name="T44" fmla="*/ 578 w 1197"/>
                <a:gd name="T45" fmla="*/ 733 h 1555"/>
                <a:gd name="T46" fmla="*/ 576 w 1197"/>
                <a:gd name="T47" fmla="*/ 748 h 1555"/>
                <a:gd name="T48" fmla="*/ 561 w 1197"/>
                <a:gd name="T49" fmla="*/ 746 h 1555"/>
                <a:gd name="T50" fmla="*/ 471 w 1197"/>
                <a:gd name="T51" fmla="*/ 628 h 1555"/>
                <a:gd name="T52" fmla="*/ 473 w 1197"/>
                <a:gd name="T53" fmla="*/ 613 h 1555"/>
                <a:gd name="T54" fmla="*/ 488 w 1197"/>
                <a:gd name="T55" fmla="*/ 615 h 1555"/>
                <a:gd name="T56" fmla="*/ 643 w 1197"/>
                <a:gd name="T57" fmla="*/ 818 h 1555"/>
                <a:gd name="T58" fmla="*/ 734 w 1197"/>
                <a:gd name="T59" fmla="*/ 937 h 1555"/>
                <a:gd name="T60" fmla="*/ 732 w 1197"/>
                <a:gd name="T61" fmla="*/ 952 h 1555"/>
                <a:gd name="T62" fmla="*/ 717 w 1197"/>
                <a:gd name="T63" fmla="*/ 950 h 1555"/>
                <a:gd name="T64" fmla="*/ 626 w 1197"/>
                <a:gd name="T65" fmla="*/ 831 h 1555"/>
                <a:gd name="T66" fmla="*/ 628 w 1197"/>
                <a:gd name="T67" fmla="*/ 816 h 1555"/>
                <a:gd name="T68" fmla="*/ 643 w 1197"/>
                <a:gd name="T69" fmla="*/ 818 h 1555"/>
                <a:gd name="T70" fmla="*/ 799 w 1197"/>
                <a:gd name="T71" fmla="*/ 1021 h 1555"/>
                <a:gd name="T72" fmla="*/ 890 w 1197"/>
                <a:gd name="T73" fmla="*/ 1140 h 1555"/>
                <a:gd name="T74" fmla="*/ 888 w 1197"/>
                <a:gd name="T75" fmla="*/ 1155 h 1555"/>
                <a:gd name="T76" fmla="*/ 873 w 1197"/>
                <a:gd name="T77" fmla="*/ 1153 h 1555"/>
                <a:gd name="T78" fmla="*/ 782 w 1197"/>
                <a:gd name="T79" fmla="*/ 1034 h 1555"/>
                <a:gd name="T80" fmla="*/ 784 w 1197"/>
                <a:gd name="T81" fmla="*/ 1019 h 1555"/>
                <a:gd name="T82" fmla="*/ 799 w 1197"/>
                <a:gd name="T83" fmla="*/ 1021 h 1555"/>
                <a:gd name="T84" fmla="*/ 955 w 1197"/>
                <a:gd name="T85" fmla="*/ 1225 h 1555"/>
                <a:gd name="T86" fmla="*/ 1045 w 1197"/>
                <a:gd name="T87" fmla="*/ 1343 h 1555"/>
                <a:gd name="T88" fmla="*/ 1043 w 1197"/>
                <a:gd name="T89" fmla="*/ 1358 h 1555"/>
                <a:gd name="T90" fmla="*/ 1028 w 1197"/>
                <a:gd name="T91" fmla="*/ 1356 h 1555"/>
                <a:gd name="T92" fmla="*/ 938 w 1197"/>
                <a:gd name="T93" fmla="*/ 1238 h 1555"/>
                <a:gd name="T94" fmla="*/ 940 w 1197"/>
                <a:gd name="T95" fmla="*/ 1223 h 1555"/>
                <a:gd name="T96" fmla="*/ 955 w 1197"/>
                <a:gd name="T97" fmla="*/ 1225 h 1555"/>
                <a:gd name="T98" fmla="*/ 1110 w 1197"/>
                <a:gd name="T99" fmla="*/ 1428 h 1555"/>
                <a:gd name="T100" fmla="*/ 1193 w 1197"/>
                <a:gd name="T101" fmla="*/ 1536 h 1555"/>
                <a:gd name="T102" fmla="*/ 1191 w 1197"/>
                <a:gd name="T103" fmla="*/ 1551 h 1555"/>
                <a:gd name="T104" fmla="*/ 1176 w 1197"/>
                <a:gd name="T105" fmla="*/ 1549 h 1555"/>
                <a:gd name="T106" fmla="*/ 1093 w 1197"/>
                <a:gd name="T107" fmla="*/ 1441 h 1555"/>
                <a:gd name="T108" fmla="*/ 1095 w 1197"/>
                <a:gd name="T109" fmla="*/ 1426 h 1555"/>
                <a:gd name="T110" fmla="*/ 1110 w 1197"/>
                <a:gd name="T111" fmla="*/ 1428 h 1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97" h="1555">
                  <a:moveTo>
                    <a:pt x="21" y="5"/>
                  </a:moveTo>
                  <a:lnTo>
                    <a:pt x="111" y="124"/>
                  </a:lnTo>
                  <a:cubicBezTo>
                    <a:pt x="115" y="128"/>
                    <a:pt x="114" y="135"/>
                    <a:pt x="109" y="139"/>
                  </a:cubicBezTo>
                  <a:cubicBezTo>
                    <a:pt x="105" y="142"/>
                    <a:pt x="98" y="141"/>
                    <a:pt x="94" y="137"/>
                  </a:cubicBezTo>
                  <a:lnTo>
                    <a:pt x="4" y="18"/>
                  </a:lnTo>
                  <a:cubicBezTo>
                    <a:pt x="0" y="14"/>
                    <a:pt x="1" y="7"/>
                    <a:pt x="6" y="3"/>
                  </a:cubicBezTo>
                  <a:cubicBezTo>
                    <a:pt x="10" y="0"/>
                    <a:pt x="17" y="1"/>
                    <a:pt x="21" y="5"/>
                  </a:cubicBezTo>
                  <a:close/>
                  <a:moveTo>
                    <a:pt x="176" y="208"/>
                  </a:moveTo>
                  <a:lnTo>
                    <a:pt x="267" y="327"/>
                  </a:lnTo>
                  <a:cubicBezTo>
                    <a:pt x="271" y="332"/>
                    <a:pt x="270" y="338"/>
                    <a:pt x="265" y="342"/>
                  </a:cubicBezTo>
                  <a:cubicBezTo>
                    <a:pt x="260" y="346"/>
                    <a:pt x="254" y="345"/>
                    <a:pt x="250" y="340"/>
                  </a:cubicBezTo>
                  <a:lnTo>
                    <a:pt x="159" y="221"/>
                  </a:lnTo>
                  <a:cubicBezTo>
                    <a:pt x="156" y="217"/>
                    <a:pt x="157" y="210"/>
                    <a:pt x="161" y="206"/>
                  </a:cubicBezTo>
                  <a:cubicBezTo>
                    <a:pt x="166" y="203"/>
                    <a:pt x="173" y="204"/>
                    <a:pt x="176" y="208"/>
                  </a:cubicBezTo>
                  <a:close/>
                  <a:moveTo>
                    <a:pt x="332" y="412"/>
                  </a:moveTo>
                  <a:lnTo>
                    <a:pt x="423" y="530"/>
                  </a:lnTo>
                  <a:cubicBezTo>
                    <a:pt x="426" y="535"/>
                    <a:pt x="425" y="542"/>
                    <a:pt x="421" y="545"/>
                  </a:cubicBezTo>
                  <a:cubicBezTo>
                    <a:pt x="416" y="549"/>
                    <a:pt x="409" y="548"/>
                    <a:pt x="406" y="543"/>
                  </a:cubicBezTo>
                  <a:lnTo>
                    <a:pt x="315" y="425"/>
                  </a:lnTo>
                  <a:cubicBezTo>
                    <a:pt x="311" y="420"/>
                    <a:pt x="312" y="413"/>
                    <a:pt x="317" y="410"/>
                  </a:cubicBezTo>
                  <a:cubicBezTo>
                    <a:pt x="322" y="406"/>
                    <a:pt x="328" y="407"/>
                    <a:pt x="332" y="412"/>
                  </a:cubicBezTo>
                  <a:close/>
                  <a:moveTo>
                    <a:pt x="488" y="615"/>
                  </a:moveTo>
                  <a:lnTo>
                    <a:pt x="578" y="733"/>
                  </a:lnTo>
                  <a:cubicBezTo>
                    <a:pt x="582" y="738"/>
                    <a:pt x="581" y="745"/>
                    <a:pt x="576" y="748"/>
                  </a:cubicBezTo>
                  <a:cubicBezTo>
                    <a:pt x="572" y="752"/>
                    <a:pt x="565" y="751"/>
                    <a:pt x="561" y="746"/>
                  </a:cubicBezTo>
                  <a:lnTo>
                    <a:pt x="471" y="628"/>
                  </a:lnTo>
                  <a:cubicBezTo>
                    <a:pt x="467" y="623"/>
                    <a:pt x="468" y="617"/>
                    <a:pt x="473" y="613"/>
                  </a:cubicBezTo>
                  <a:cubicBezTo>
                    <a:pt x="477" y="609"/>
                    <a:pt x="484" y="610"/>
                    <a:pt x="488" y="615"/>
                  </a:cubicBezTo>
                  <a:close/>
                  <a:moveTo>
                    <a:pt x="643" y="818"/>
                  </a:moveTo>
                  <a:lnTo>
                    <a:pt x="734" y="937"/>
                  </a:lnTo>
                  <a:cubicBezTo>
                    <a:pt x="738" y="941"/>
                    <a:pt x="737" y="948"/>
                    <a:pt x="732" y="952"/>
                  </a:cubicBezTo>
                  <a:cubicBezTo>
                    <a:pt x="727" y="955"/>
                    <a:pt x="721" y="954"/>
                    <a:pt x="717" y="950"/>
                  </a:cubicBezTo>
                  <a:lnTo>
                    <a:pt x="626" y="831"/>
                  </a:lnTo>
                  <a:cubicBezTo>
                    <a:pt x="623" y="826"/>
                    <a:pt x="624" y="820"/>
                    <a:pt x="628" y="816"/>
                  </a:cubicBezTo>
                  <a:cubicBezTo>
                    <a:pt x="633" y="813"/>
                    <a:pt x="640" y="813"/>
                    <a:pt x="643" y="818"/>
                  </a:cubicBezTo>
                  <a:close/>
                  <a:moveTo>
                    <a:pt x="799" y="1021"/>
                  </a:moveTo>
                  <a:lnTo>
                    <a:pt x="890" y="1140"/>
                  </a:lnTo>
                  <a:cubicBezTo>
                    <a:pt x="893" y="1145"/>
                    <a:pt x="892" y="1151"/>
                    <a:pt x="888" y="1155"/>
                  </a:cubicBezTo>
                  <a:cubicBezTo>
                    <a:pt x="883" y="1158"/>
                    <a:pt x="876" y="1158"/>
                    <a:pt x="873" y="1153"/>
                  </a:cubicBezTo>
                  <a:lnTo>
                    <a:pt x="782" y="1034"/>
                  </a:lnTo>
                  <a:cubicBezTo>
                    <a:pt x="778" y="1030"/>
                    <a:pt x="779" y="1023"/>
                    <a:pt x="784" y="1019"/>
                  </a:cubicBezTo>
                  <a:cubicBezTo>
                    <a:pt x="789" y="1016"/>
                    <a:pt x="795" y="1017"/>
                    <a:pt x="799" y="1021"/>
                  </a:cubicBezTo>
                  <a:close/>
                  <a:moveTo>
                    <a:pt x="955" y="1225"/>
                  </a:moveTo>
                  <a:lnTo>
                    <a:pt x="1045" y="1343"/>
                  </a:lnTo>
                  <a:cubicBezTo>
                    <a:pt x="1049" y="1348"/>
                    <a:pt x="1048" y="1355"/>
                    <a:pt x="1043" y="1358"/>
                  </a:cubicBezTo>
                  <a:cubicBezTo>
                    <a:pt x="1039" y="1362"/>
                    <a:pt x="1032" y="1361"/>
                    <a:pt x="1028" y="1356"/>
                  </a:cubicBezTo>
                  <a:lnTo>
                    <a:pt x="938" y="1238"/>
                  </a:lnTo>
                  <a:cubicBezTo>
                    <a:pt x="934" y="1233"/>
                    <a:pt x="935" y="1226"/>
                    <a:pt x="940" y="1223"/>
                  </a:cubicBezTo>
                  <a:cubicBezTo>
                    <a:pt x="944" y="1219"/>
                    <a:pt x="951" y="1220"/>
                    <a:pt x="955" y="1225"/>
                  </a:cubicBezTo>
                  <a:close/>
                  <a:moveTo>
                    <a:pt x="1110" y="1428"/>
                  </a:moveTo>
                  <a:lnTo>
                    <a:pt x="1193" y="1536"/>
                  </a:lnTo>
                  <a:cubicBezTo>
                    <a:pt x="1197" y="1541"/>
                    <a:pt x="1196" y="1548"/>
                    <a:pt x="1191" y="1551"/>
                  </a:cubicBezTo>
                  <a:cubicBezTo>
                    <a:pt x="1187" y="1555"/>
                    <a:pt x="1180" y="1554"/>
                    <a:pt x="1176" y="1549"/>
                  </a:cubicBezTo>
                  <a:lnTo>
                    <a:pt x="1093" y="1441"/>
                  </a:lnTo>
                  <a:cubicBezTo>
                    <a:pt x="1090" y="1436"/>
                    <a:pt x="1091" y="1429"/>
                    <a:pt x="1095" y="1426"/>
                  </a:cubicBezTo>
                  <a:cubicBezTo>
                    <a:pt x="1100" y="1422"/>
                    <a:pt x="1107" y="1423"/>
                    <a:pt x="1110" y="1428"/>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9" name="Freeform 364">
              <a:extLst>
                <a:ext uri="{FF2B5EF4-FFF2-40B4-BE49-F238E27FC236}">
                  <a16:creationId xmlns:a16="http://schemas.microsoft.com/office/drawing/2014/main" id="{07847C29-F7F4-4E41-B26A-9369D3E2564F}"/>
                </a:ext>
              </a:extLst>
            </p:cNvPr>
            <p:cNvSpPr>
              <a:spLocks/>
            </p:cNvSpPr>
            <p:nvPr/>
          </p:nvSpPr>
          <p:spPr bwMode="auto">
            <a:xfrm>
              <a:off x="4472" y="3683"/>
              <a:ext cx="43" cy="46"/>
            </a:xfrm>
            <a:custGeom>
              <a:avLst/>
              <a:gdLst>
                <a:gd name="T0" fmla="*/ 33 w 43"/>
                <a:gd name="T1" fmla="*/ 0 h 46"/>
                <a:gd name="T2" fmla="*/ 43 w 43"/>
                <a:gd name="T3" fmla="*/ 46 h 46"/>
                <a:gd name="T4" fmla="*/ 0 w 43"/>
                <a:gd name="T5" fmla="*/ 26 h 46"/>
                <a:gd name="T6" fmla="*/ 33 w 43"/>
                <a:gd name="T7" fmla="*/ 0 h 46"/>
              </a:gdLst>
              <a:ahLst/>
              <a:cxnLst>
                <a:cxn ang="0">
                  <a:pos x="T0" y="T1"/>
                </a:cxn>
                <a:cxn ang="0">
                  <a:pos x="T2" y="T3"/>
                </a:cxn>
                <a:cxn ang="0">
                  <a:pos x="T4" y="T5"/>
                </a:cxn>
                <a:cxn ang="0">
                  <a:pos x="T6" y="T7"/>
                </a:cxn>
              </a:cxnLst>
              <a:rect l="0" t="0" r="r" b="b"/>
              <a:pathLst>
                <a:path w="43" h="46">
                  <a:moveTo>
                    <a:pt x="33" y="0"/>
                  </a:moveTo>
                  <a:lnTo>
                    <a:pt x="43" y="46"/>
                  </a:lnTo>
                  <a:lnTo>
                    <a:pt x="0" y="26"/>
                  </a:lnTo>
                  <a:lnTo>
                    <a:pt x="33"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0" name="Freeform 365">
              <a:extLst>
                <a:ext uri="{FF2B5EF4-FFF2-40B4-BE49-F238E27FC236}">
                  <a16:creationId xmlns:a16="http://schemas.microsoft.com/office/drawing/2014/main" id="{5D51559A-F36E-42EC-9AA8-E3F1699B7635}"/>
                </a:ext>
              </a:extLst>
            </p:cNvPr>
            <p:cNvSpPr>
              <a:spLocks noEditPoints="1"/>
            </p:cNvSpPr>
            <p:nvPr/>
          </p:nvSpPr>
          <p:spPr bwMode="auto">
            <a:xfrm>
              <a:off x="4155" y="3261"/>
              <a:ext cx="495" cy="447"/>
            </a:xfrm>
            <a:custGeom>
              <a:avLst/>
              <a:gdLst>
                <a:gd name="T0" fmla="*/ 130 w 1740"/>
                <a:gd name="T1" fmla="*/ 104 h 1571"/>
                <a:gd name="T2" fmla="*/ 116 w 1740"/>
                <a:gd name="T3" fmla="*/ 120 h 1571"/>
                <a:gd name="T4" fmla="*/ 4 w 1740"/>
                <a:gd name="T5" fmla="*/ 5 h 1571"/>
                <a:gd name="T6" fmla="*/ 209 w 1740"/>
                <a:gd name="T7" fmla="*/ 175 h 1571"/>
                <a:gd name="T8" fmla="*/ 321 w 1740"/>
                <a:gd name="T9" fmla="*/ 290 h 1571"/>
                <a:gd name="T10" fmla="*/ 195 w 1740"/>
                <a:gd name="T11" fmla="*/ 191 h 1571"/>
                <a:gd name="T12" fmla="*/ 209 w 1740"/>
                <a:gd name="T13" fmla="*/ 175 h 1571"/>
                <a:gd name="T14" fmla="*/ 510 w 1740"/>
                <a:gd name="T15" fmla="*/ 447 h 1571"/>
                <a:gd name="T16" fmla="*/ 496 w 1740"/>
                <a:gd name="T17" fmla="*/ 462 h 1571"/>
                <a:gd name="T18" fmla="*/ 384 w 1740"/>
                <a:gd name="T19" fmla="*/ 347 h 1571"/>
                <a:gd name="T20" fmla="*/ 590 w 1740"/>
                <a:gd name="T21" fmla="*/ 518 h 1571"/>
                <a:gd name="T22" fmla="*/ 701 w 1740"/>
                <a:gd name="T23" fmla="*/ 633 h 1571"/>
                <a:gd name="T24" fmla="*/ 575 w 1740"/>
                <a:gd name="T25" fmla="*/ 534 h 1571"/>
                <a:gd name="T26" fmla="*/ 590 w 1740"/>
                <a:gd name="T27" fmla="*/ 518 h 1571"/>
                <a:gd name="T28" fmla="*/ 891 w 1740"/>
                <a:gd name="T29" fmla="*/ 789 h 1571"/>
                <a:gd name="T30" fmla="*/ 876 w 1740"/>
                <a:gd name="T31" fmla="*/ 805 h 1571"/>
                <a:gd name="T32" fmla="*/ 765 w 1740"/>
                <a:gd name="T33" fmla="*/ 690 h 1571"/>
                <a:gd name="T34" fmla="*/ 970 w 1740"/>
                <a:gd name="T35" fmla="*/ 861 h 1571"/>
                <a:gd name="T36" fmla="*/ 1082 w 1740"/>
                <a:gd name="T37" fmla="*/ 976 h 1571"/>
                <a:gd name="T38" fmla="*/ 956 w 1740"/>
                <a:gd name="T39" fmla="*/ 877 h 1571"/>
                <a:gd name="T40" fmla="*/ 970 w 1740"/>
                <a:gd name="T41" fmla="*/ 861 h 1571"/>
                <a:gd name="T42" fmla="*/ 1271 w 1740"/>
                <a:gd name="T43" fmla="*/ 1132 h 1571"/>
                <a:gd name="T44" fmla="*/ 1257 w 1740"/>
                <a:gd name="T45" fmla="*/ 1148 h 1571"/>
                <a:gd name="T46" fmla="*/ 1145 w 1740"/>
                <a:gd name="T47" fmla="*/ 1033 h 1571"/>
                <a:gd name="T48" fmla="*/ 1350 w 1740"/>
                <a:gd name="T49" fmla="*/ 1204 h 1571"/>
                <a:gd name="T50" fmla="*/ 1462 w 1740"/>
                <a:gd name="T51" fmla="*/ 1319 h 1571"/>
                <a:gd name="T52" fmla="*/ 1336 w 1740"/>
                <a:gd name="T53" fmla="*/ 1219 h 1571"/>
                <a:gd name="T54" fmla="*/ 1350 w 1740"/>
                <a:gd name="T55" fmla="*/ 1204 h 1571"/>
                <a:gd name="T56" fmla="*/ 1651 w 1740"/>
                <a:gd name="T57" fmla="*/ 1475 h 1571"/>
                <a:gd name="T58" fmla="*/ 1637 w 1740"/>
                <a:gd name="T59" fmla="*/ 1491 h 1571"/>
                <a:gd name="T60" fmla="*/ 1525 w 1740"/>
                <a:gd name="T61" fmla="*/ 1376 h 1571"/>
                <a:gd name="T62" fmla="*/ 1731 w 1740"/>
                <a:gd name="T63" fmla="*/ 1546 h 1571"/>
                <a:gd name="T64" fmla="*/ 1737 w 1740"/>
                <a:gd name="T65" fmla="*/ 1566 h 1571"/>
                <a:gd name="T66" fmla="*/ 1716 w 1740"/>
                <a:gd name="T67" fmla="*/ 1562 h 1571"/>
                <a:gd name="T68" fmla="*/ 1731 w 1740"/>
                <a:gd name="T69" fmla="*/ 1546 h 1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40" h="1571">
                  <a:moveTo>
                    <a:pt x="19" y="4"/>
                  </a:moveTo>
                  <a:lnTo>
                    <a:pt x="130" y="104"/>
                  </a:lnTo>
                  <a:cubicBezTo>
                    <a:pt x="135" y="108"/>
                    <a:pt x="135" y="114"/>
                    <a:pt x="131" y="119"/>
                  </a:cubicBezTo>
                  <a:cubicBezTo>
                    <a:pt x="127" y="123"/>
                    <a:pt x="120" y="124"/>
                    <a:pt x="116" y="120"/>
                  </a:cubicBezTo>
                  <a:lnTo>
                    <a:pt x="5" y="20"/>
                  </a:lnTo>
                  <a:cubicBezTo>
                    <a:pt x="1" y="16"/>
                    <a:pt x="0" y="9"/>
                    <a:pt x="4" y="5"/>
                  </a:cubicBezTo>
                  <a:cubicBezTo>
                    <a:pt x="8" y="0"/>
                    <a:pt x="15" y="0"/>
                    <a:pt x="19" y="4"/>
                  </a:cubicBezTo>
                  <a:close/>
                  <a:moveTo>
                    <a:pt x="209" y="175"/>
                  </a:moveTo>
                  <a:lnTo>
                    <a:pt x="320" y="275"/>
                  </a:lnTo>
                  <a:cubicBezTo>
                    <a:pt x="325" y="279"/>
                    <a:pt x="325" y="286"/>
                    <a:pt x="321" y="290"/>
                  </a:cubicBezTo>
                  <a:cubicBezTo>
                    <a:pt x="317" y="295"/>
                    <a:pt x="310" y="295"/>
                    <a:pt x="306" y="291"/>
                  </a:cubicBezTo>
                  <a:lnTo>
                    <a:pt x="195" y="191"/>
                  </a:lnTo>
                  <a:cubicBezTo>
                    <a:pt x="191" y="187"/>
                    <a:pt x="190" y="180"/>
                    <a:pt x="194" y="176"/>
                  </a:cubicBezTo>
                  <a:cubicBezTo>
                    <a:pt x="198" y="172"/>
                    <a:pt x="205" y="171"/>
                    <a:pt x="209" y="175"/>
                  </a:cubicBezTo>
                  <a:close/>
                  <a:moveTo>
                    <a:pt x="400" y="347"/>
                  </a:moveTo>
                  <a:lnTo>
                    <a:pt x="510" y="447"/>
                  </a:lnTo>
                  <a:cubicBezTo>
                    <a:pt x="515" y="451"/>
                    <a:pt x="515" y="457"/>
                    <a:pt x="511" y="462"/>
                  </a:cubicBezTo>
                  <a:cubicBezTo>
                    <a:pt x="507" y="466"/>
                    <a:pt x="501" y="466"/>
                    <a:pt x="496" y="462"/>
                  </a:cubicBezTo>
                  <a:lnTo>
                    <a:pt x="385" y="362"/>
                  </a:lnTo>
                  <a:cubicBezTo>
                    <a:pt x="381" y="359"/>
                    <a:pt x="381" y="352"/>
                    <a:pt x="384" y="347"/>
                  </a:cubicBezTo>
                  <a:cubicBezTo>
                    <a:pt x="388" y="343"/>
                    <a:pt x="395" y="343"/>
                    <a:pt x="400" y="347"/>
                  </a:cubicBezTo>
                  <a:close/>
                  <a:moveTo>
                    <a:pt x="590" y="518"/>
                  </a:moveTo>
                  <a:lnTo>
                    <a:pt x="701" y="618"/>
                  </a:lnTo>
                  <a:cubicBezTo>
                    <a:pt x="705" y="622"/>
                    <a:pt x="705" y="629"/>
                    <a:pt x="701" y="633"/>
                  </a:cubicBezTo>
                  <a:cubicBezTo>
                    <a:pt x="697" y="637"/>
                    <a:pt x="691" y="638"/>
                    <a:pt x="686" y="634"/>
                  </a:cubicBezTo>
                  <a:lnTo>
                    <a:pt x="575" y="534"/>
                  </a:lnTo>
                  <a:cubicBezTo>
                    <a:pt x="571" y="530"/>
                    <a:pt x="571" y="523"/>
                    <a:pt x="575" y="519"/>
                  </a:cubicBezTo>
                  <a:cubicBezTo>
                    <a:pt x="579" y="514"/>
                    <a:pt x="585" y="514"/>
                    <a:pt x="590" y="518"/>
                  </a:cubicBezTo>
                  <a:close/>
                  <a:moveTo>
                    <a:pt x="780" y="689"/>
                  </a:moveTo>
                  <a:lnTo>
                    <a:pt x="891" y="789"/>
                  </a:lnTo>
                  <a:cubicBezTo>
                    <a:pt x="895" y="793"/>
                    <a:pt x="895" y="800"/>
                    <a:pt x="892" y="804"/>
                  </a:cubicBezTo>
                  <a:cubicBezTo>
                    <a:pt x="888" y="809"/>
                    <a:pt x="881" y="809"/>
                    <a:pt x="876" y="805"/>
                  </a:cubicBezTo>
                  <a:lnTo>
                    <a:pt x="766" y="705"/>
                  </a:lnTo>
                  <a:cubicBezTo>
                    <a:pt x="761" y="701"/>
                    <a:pt x="761" y="695"/>
                    <a:pt x="765" y="690"/>
                  </a:cubicBezTo>
                  <a:cubicBezTo>
                    <a:pt x="769" y="686"/>
                    <a:pt x="775" y="685"/>
                    <a:pt x="780" y="689"/>
                  </a:cubicBezTo>
                  <a:close/>
                  <a:moveTo>
                    <a:pt x="970" y="861"/>
                  </a:moveTo>
                  <a:lnTo>
                    <a:pt x="1081" y="961"/>
                  </a:lnTo>
                  <a:cubicBezTo>
                    <a:pt x="1085" y="965"/>
                    <a:pt x="1086" y="972"/>
                    <a:pt x="1082" y="976"/>
                  </a:cubicBezTo>
                  <a:cubicBezTo>
                    <a:pt x="1078" y="980"/>
                    <a:pt x="1071" y="981"/>
                    <a:pt x="1067" y="977"/>
                  </a:cubicBezTo>
                  <a:lnTo>
                    <a:pt x="956" y="877"/>
                  </a:lnTo>
                  <a:cubicBezTo>
                    <a:pt x="951" y="873"/>
                    <a:pt x="951" y="866"/>
                    <a:pt x="955" y="862"/>
                  </a:cubicBezTo>
                  <a:cubicBezTo>
                    <a:pt x="959" y="857"/>
                    <a:pt x="966" y="857"/>
                    <a:pt x="970" y="861"/>
                  </a:cubicBezTo>
                  <a:close/>
                  <a:moveTo>
                    <a:pt x="1160" y="1032"/>
                  </a:moveTo>
                  <a:lnTo>
                    <a:pt x="1271" y="1132"/>
                  </a:lnTo>
                  <a:cubicBezTo>
                    <a:pt x="1275" y="1136"/>
                    <a:pt x="1276" y="1143"/>
                    <a:pt x="1272" y="1147"/>
                  </a:cubicBezTo>
                  <a:cubicBezTo>
                    <a:pt x="1268" y="1152"/>
                    <a:pt x="1261" y="1152"/>
                    <a:pt x="1257" y="1148"/>
                  </a:cubicBezTo>
                  <a:lnTo>
                    <a:pt x="1146" y="1048"/>
                  </a:lnTo>
                  <a:cubicBezTo>
                    <a:pt x="1141" y="1044"/>
                    <a:pt x="1141" y="1037"/>
                    <a:pt x="1145" y="1033"/>
                  </a:cubicBezTo>
                  <a:cubicBezTo>
                    <a:pt x="1149" y="1029"/>
                    <a:pt x="1156" y="1028"/>
                    <a:pt x="1160" y="1032"/>
                  </a:cubicBezTo>
                  <a:close/>
                  <a:moveTo>
                    <a:pt x="1350" y="1204"/>
                  </a:moveTo>
                  <a:lnTo>
                    <a:pt x="1461" y="1304"/>
                  </a:lnTo>
                  <a:cubicBezTo>
                    <a:pt x="1466" y="1308"/>
                    <a:pt x="1466" y="1314"/>
                    <a:pt x="1462" y="1319"/>
                  </a:cubicBezTo>
                  <a:cubicBezTo>
                    <a:pt x="1458" y="1323"/>
                    <a:pt x="1451" y="1323"/>
                    <a:pt x="1447" y="1319"/>
                  </a:cubicBezTo>
                  <a:lnTo>
                    <a:pt x="1336" y="1219"/>
                  </a:lnTo>
                  <a:cubicBezTo>
                    <a:pt x="1332" y="1216"/>
                    <a:pt x="1331" y="1209"/>
                    <a:pt x="1335" y="1204"/>
                  </a:cubicBezTo>
                  <a:cubicBezTo>
                    <a:pt x="1339" y="1200"/>
                    <a:pt x="1346" y="1200"/>
                    <a:pt x="1350" y="1204"/>
                  </a:cubicBezTo>
                  <a:close/>
                  <a:moveTo>
                    <a:pt x="1540" y="1375"/>
                  </a:moveTo>
                  <a:lnTo>
                    <a:pt x="1651" y="1475"/>
                  </a:lnTo>
                  <a:cubicBezTo>
                    <a:pt x="1656" y="1479"/>
                    <a:pt x="1656" y="1486"/>
                    <a:pt x="1652" y="1490"/>
                  </a:cubicBezTo>
                  <a:cubicBezTo>
                    <a:pt x="1648" y="1494"/>
                    <a:pt x="1641" y="1495"/>
                    <a:pt x="1637" y="1491"/>
                  </a:cubicBezTo>
                  <a:lnTo>
                    <a:pt x="1526" y="1391"/>
                  </a:lnTo>
                  <a:cubicBezTo>
                    <a:pt x="1522" y="1387"/>
                    <a:pt x="1521" y="1380"/>
                    <a:pt x="1525" y="1376"/>
                  </a:cubicBezTo>
                  <a:cubicBezTo>
                    <a:pt x="1529" y="1371"/>
                    <a:pt x="1536" y="1371"/>
                    <a:pt x="1540" y="1375"/>
                  </a:cubicBezTo>
                  <a:close/>
                  <a:moveTo>
                    <a:pt x="1731" y="1546"/>
                  </a:moveTo>
                  <a:lnTo>
                    <a:pt x="1736" y="1551"/>
                  </a:lnTo>
                  <a:cubicBezTo>
                    <a:pt x="1740" y="1555"/>
                    <a:pt x="1740" y="1562"/>
                    <a:pt x="1737" y="1566"/>
                  </a:cubicBezTo>
                  <a:cubicBezTo>
                    <a:pt x="1733" y="1571"/>
                    <a:pt x="1726" y="1571"/>
                    <a:pt x="1721" y="1567"/>
                  </a:cubicBezTo>
                  <a:lnTo>
                    <a:pt x="1716" y="1562"/>
                  </a:lnTo>
                  <a:cubicBezTo>
                    <a:pt x="1712" y="1558"/>
                    <a:pt x="1712" y="1552"/>
                    <a:pt x="1715" y="1547"/>
                  </a:cubicBezTo>
                  <a:cubicBezTo>
                    <a:pt x="1719" y="1543"/>
                    <a:pt x="1726" y="1543"/>
                    <a:pt x="1731" y="1546"/>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1" name="Freeform 366">
              <a:extLst>
                <a:ext uri="{FF2B5EF4-FFF2-40B4-BE49-F238E27FC236}">
                  <a16:creationId xmlns:a16="http://schemas.microsoft.com/office/drawing/2014/main" id="{E126D9F8-7BE4-43E2-B3A2-BD0F3373B989}"/>
                </a:ext>
              </a:extLst>
            </p:cNvPr>
            <p:cNvSpPr>
              <a:spLocks/>
            </p:cNvSpPr>
            <p:nvPr/>
          </p:nvSpPr>
          <p:spPr bwMode="auto">
            <a:xfrm>
              <a:off x="4628" y="3685"/>
              <a:ext cx="46" cy="44"/>
            </a:xfrm>
            <a:custGeom>
              <a:avLst/>
              <a:gdLst>
                <a:gd name="T0" fmla="*/ 29 w 46"/>
                <a:gd name="T1" fmla="*/ 0 h 44"/>
                <a:gd name="T2" fmla="*/ 46 w 46"/>
                <a:gd name="T3" fmla="*/ 44 h 44"/>
                <a:gd name="T4" fmla="*/ 0 w 46"/>
                <a:gd name="T5" fmla="*/ 32 h 44"/>
                <a:gd name="T6" fmla="*/ 29 w 46"/>
                <a:gd name="T7" fmla="*/ 0 h 44"/>
              </a:gdLst>
              <a:ahLst/>
              <a:cxnLst>
                <a:cxn ang="0">
                  <a:pos x="T0" y="T1"/>
                </a:cxn>
                <a:cxn ang="0">
                  <a:pos x="T2" y="T3"/>
                </a:cxn>
                <a:cxn ang="0">
                  <a:pos x="T4" y="T5"/>
                </a:cxn>
                <a:cxn ang="0">
                  <a:pos x="T6" y="T7"/>
                </a:cxn>
              </a:cxnLst>
              <a:rect l="0" t="0" r="r" b="b"/>
              <a:pathLst>
                <a:path w="46" h="44">
                  <a:moveTo>
                    <a:pt x="29" y="0"/>
                  </a:moveTo>
                  <a:lnTo>
                    <a:pt x="46" y="44"/>
                  </a:lnTo>
                  <a:lnTo>
                    <a:pt x="0" y="32"/>
                  </a:lnTo>
                  <a:lnTo>
                    <a:pt x="29"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2" name="Freeform 367">
              <a:extLst>
                <a:ext uri="{FF2B5EF4-FFF2-40B4-BE49-F238E27FC236}">
                  <a16:creationId xmlns:a16="http://schemas.microsoft.com/office/drawing/2014/main" id="{E367935D-A8F4-40A6-9AA0-944FCD5864FB}"/>
                </a:ext>
              </a:extLst>
            </p:cNvPr>
            <p:cNvSpPr>
              <a:spLocks noEditPoints="1"/>
            </p:cNvSpPr>
            <p:nvPr/>
          </p:nvSpPr>
          <p:spPr bwMode="auto">
            <a:xfrm>
              <a:off x="4155" y="3261"/>
              <a:ext cx="641" cy="444"/>
            </a:xfrm>
            <a:custGeom>
              <a:avLst/>
              <a:gdLst>
                <a:gd name="T0" fmla="*/ 141 w 2256"/>
                <a:gd name="T1" fmla="*/ 88 h 1560"/>
                <a:gd name="T2" fmla="*/ 129 w 2256"/>
                <a:gd name="T3" fmla="*/ 105 h 1560"/>
                <a:gd name="T4" fmla="*/ 3 w 2256"/>
                <a:gd name="T5" fmla="*/ 6 h 1560"/>
                <a:gd name="T6" fmla="*/ 229 w 2256"/>
                <a:gd name="T7" fmla="*/ 148 h 1560"/>
                <a:gd name="T8" fmla="*/ 355 w 2256"/>
                <a:gd name="T9" fmla="*/ 248 h 1560"/>
                <a:gd name="T10" fmla="*/ 217 w 2256"/>
                <a:gd name="T11" fmla="*/ 166 h 1560"/>
                <a:gd name="T12" fmla="*/ 229 w 2256"/>
                <a:gd name="T13" fmla="*/ 148 h 1560"/>
                <a:gd name="T14" fmla="*/ 563 w 2256"/>
                <a:gd name="T15" fmla="*/ 378 h 1560"/>
                <a:gd name="T16" fmla="*/ 551 w 2256"/>
                <a:gd name="T17" fmla="*/ 396 h 1560"/>
                <a:gd name="T18" fmla="*/ 425 w 2256"/>
                <a:gd name="T19" fmla="*/ 296 h 1560"/>
                <a:gd name="T20" fmla="*/ 651 w 2256"/>
                <a:gd name="T21" fmla="*/ 438 h 1560"/>
                <a:gd name="T22" fmla="*/ 776 w 2256"/>
                <a:gd name="T23" fmla="*/ 538 h 1560"/>
                <a:gd name="T24" fmla="*/ 639 w 2256"/>
                <a:gd name="T25" fmla="*/ 456 h 1560"/>
                <a:gd name="T26" fmla="*/ 651 w 2256"/>
                <a:gd name="T27" fmla="*/ 438 h 1560"/>
                <a:gd name="T28" fmla="*/ 985 w 2256"/>
                <a:gd name="T29" fmla="*/ 668 h 1560"/>
                <a:gd name="T30" fmla="*/ 973 w 2256"/>
                <a:gd name="T31" fmla="*/ 686 h 1560"/>
                <a:gd name="T32" fmla="*/ 847 w 2256"/>
                <a:gd name="T33" fmla="*/ 586 h 1560"/>
                <a:gd name="T34" fmla="*/ 1072 w 2256"/>
                <a:gd name="T35" fmla="*/ 729 h 1560"/>
                <a:gd name="T36" fmla="*/ 1198 w 2256"/>
                <a:gd name="T37" fmla="*/ 828 h 1560"/>
                <a:gd name="T38" fmla="*/ 1060 w 2256"/>
                <a:gd name="T39" fmla="*/ 746 h 1560"/>
                <a:gd name="T40" fmla="*/ 1072 w 2256"/>
                <a:gd name="T41" fmla="*/ 729 h 1560"/>
                <a:gd name="T42" fmla="*/ 1406 w 2256"/>
                <a:gd name="T43" fmla="*/ 959 h 1560"/>
                <a:gd name="T44" fmla="*/ 1394 w 2256"/>
                <a:gd name="T45" fmla="*/ 976 h 1560"/>
                <a:gd name="T46" fmla="*/ 1269 w 2256"/>
                <a:gd name="T47" fmla="*/ 877 h 1560"/>
                <a:gd name="T48" fmla="*/ 1494 w 2256"/>
                <a:gd name="T49" fmla="*/ 1019 h 1560"/>
                <a:gd name="T50" fmla="*/ 1620 w 2256"/>
                <a:gd name="T51" fmla="*/ 1119 h 1560"/>
                <a:gd name="T52" fmla="*/ 1482 w 2256"/>
                <a:gd name="T53" fmla="*/ 1037 h 1560"/>
                <a:gd name="T54" fmla="*/ 1494 w 2256"/>
                <a:gd name="T55" fmla="*/ 1019 h 1560"/>
                <a:gd name="T56" fmla="*/ 1828 w 2256"/>
                <a:gd name="T57" fmla="*/ 1249 h 1560"/>
                <a:gd name="T58" fmla="*/ 1816 w 2256"/>
                <a:gd name="T59" fmla="*/ 1266 h 1560"/>
                <a:gd name="T60" fmla="*/ 1690 w 2256"/>
                <a:gd name="T61" fmla="*/ 1167 h 1560"/>
                <a:gd name="T62" fmla="*/ 1916 w 2256"/>
                <a:gd name="T63" fmla="*/ 1309 h 1560"/>
                <a:gd name="T64" fmla="*/ 2042 w 2256"/>
                <a:gd name="T65" fmla="*/ 1409 h 1560"/>
                <a:gd name="T66" fmla="*/ 1904 w 2256"/>
                <a:gd name="T67" fmla="*/ 1327 h 1560"/>
                <a:gd name="T68" fmla="*/ 1916 w 2256"/>
                <a:gd name="T69" fmla="*/ 1309 h 1560"/>
                <a:gd name="T70" fmla="*/ 2250 w 2256"/>
                <a:gd name="T71" fmla="*/ 1539 h 1560"/>
                <a:gd name="T72" fmla="*/ 2238 w 2256"/>
                <a:gd name="T73" fmla="*/ 1557 h 1560"/>
                <a:gd name="T74" fmla="*/ 2112 w 2256"/>
                <a:gd name="T75" fmla="*/ 1457 h 1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56" h="1560">
                  <a:moveTo>
                    <a:pt x="18" y="3"/>
                  </a:moveTo>
                  <a:lnTo>
                    <a:pt x="141" y="88"/>
                  </a:lnTo>
                  <a:cubicBezTo>
                    <a:pt x="146" y="91"/>
                    <a:pt x="147" y="98"/>
                    <a:pt x="144" y="102"/>
                  </a:cubicBezTo>
                  <a:cubicBezTo>
                    <a:pt x="141" y="107"/>
                    <a:pt x="134" y="109"/>
                    <a:pt x="129" y="105"/>
                  </a:cubicBezTo>
                  <a:lnTo>
                    <a:pt x="6" y="21"/>
                  </a:lnTo>
                  <a:cubicBezTo>
                    <a:pt x="1" y="17"/>
                    <a:pt x="0" y="11"/>
                    <a:pt x="3" y="6"/>
                  </a:cubicBezTo>
                  <a:cubicBezTo>
                    <a:pt x="7" y="1"/>
                    <a:pt x="13" y="0"/>
                    <a:pt x="18" y="3"/>
                  </a:cubicBezTo>
                  <a:close/>
                  <a:moveTo>
                    <a:pt x="229" y="148"/>
                  </a:moveTo>
                  <a:lnTo>
                    <a:pt x="352" y="233"/>
                  </a:lnTo>
                  <a:cubicBezTo>
                    <a:pt x="357" y="236"/>
                    <a:pt x="358" y="243"/>
                    <a:pt x="355" y="248"/>
                  </a:cubicBezTo>
                  <a:cubicBezTo>
                    <a:pt x="351" y="252"/>
                    <a:pt x="345" y="254"/>
                    <a:pt x="340" y="250"/>
                  </a:cubicBezTo>
                  <a:lnTo>
                    <a:pt x="217" y="166"/>
                  </a:lnTo>
                  <a:cubicBezTo>
                    <a:pt x="212" y="162"/>
                    <a:pt x="211" y="156"/>
                    <a:pt x="214" y="151"/>
                  </a:cubicBezTo>
                  <a:cubicBezTo>
                    <a:pt x="217" y="146"/>
                    <a:pt x="224" y="145"/>
                    <a:pt x="229" y="148"/>
                  </a:cubicBezTo>
                  <a:close/>
                  <a:moveTo>
                    <a:pt x="440" y="293"/>
                  </a:moveTo>
                  <a:lnTo>
                    <a:pt x="563" y="378"/>
                  </a:lnTo>
                  <a:cubicBezTo>
                    <a:pt x="568" y="381"/>
                    <a:pt x="569" y="388"/>
                    <a:pt x="566" y="393"/>
                  </a:cubicBezTo>
                  <a:cubicBezTo>
                    <a:pt x="562" y="398"/>
                    <a:pt x="556" y="399"/>
                    <a:pt x="551" y="396"/>
                  </a:cubicBezTo>
                  <a:lnTo>
                    <a:pt x="428" y="311"/>
                  </a:lnTo>
                  <a:cubicBezTo>
                    <a:pt x="423" y="307"/>
                    <a:pt x="422" y="301"/>
                    <a:pt x="425" y="296"/>
                  </a:cubicBezTo>
                  <a:cubicBezTo>
                    <a:pt x="428" y="291"/>
                    <a:pt x="435" y="290"/>
                    <a:pt x="440" y="293"/>
                  </a:cubicBezTo>
                  <a:close/>
                  <a:moveTo>
                    <a:pt x="651" y="438"/>
                  </a:moveTo>
                  <a:lnTo>
                    <a:pt x="774" y="523"/>
                  </a:lnTo>
                  <a:cubicBezTo>
                    <a:pt x="779" y="526"/>
                    <a:pt x="780" y="533"/>
                    <a:pt x="776" y="538"/>
                  </a:cubicBezTo>
                  <a:cubicBezTo>
                    <a:pt x="773" y="543"/>
                    <a:pt x="766" y="544"/>
                    <a:pt x="762" y="541"/>
                  </a:cubicBezTo>
                  <a:lnTo>
                    <a:pt x="639" y="456"/>
                  </a:lnTo>
                  <a:cubicBezTo>
                    <a:pt x="634" y="453"/>
                    <a:pt x="633" y="446"/>
                    <a:pt x="636" y="441"/>
                  </a:cubicBezTo>
                  <a:cubicBezTo>
                    <a:pt x="639" y="436"/>
                    <a:pt x="646" y="435"/>
                    <a:pt x="651" y="438"/>
                  </a:cubicBezTo>
                  <a:close/>
                  <a:moveTo>
                    <a:pt x="862" y="584"/>
                  </a:moveTo>
                  <a:lnTo>
                    <a:pt x="985" y="668"/>
                  </a:lnTo>
                  <a:cubicBezTo>
                    <a:pt x="989" y="672"/>
                    <a:pt x="991" y="678"/>
                    <a:pt x="987" y="683"/>
                  </a:cubicBezTo>
                  <a:cubicBezTo>
                    <a:pt x="984" y="688"/>
                    <a:pt x="977" y="689"/>
                    <a:pt x="973" y="686"/>
                  </a:cubicBezTo>
                  <a:lnTo>
                    <a:pt x="849" y="601"/>
                  </a:lnTo>
                  <a:cubicBezTo>
                    <a:pt x="845" y="598"/>
                    <a:pt x="843" y="591"/>
                    <a:pt x="847" y="586"/>
                  </a:cubicBezTo>
                  <a:cubicBezTo>
                    <a:pt x="850" y="581"/>
                    <a:pt x="857" y="580"/>
                    <a:pt x="862" y="584"/>
                  </a:cubicBezTo>
                  <a:close/>
                  <a:moveTo>
                    <a:pt x="1072" y="729"/>
                  </a:moveTo>
                  <a:lnTo>
                    <a:pt x="1195" y="813"/>
                  </a:lnTo>
                  <a:cubicBezTo>
                    <a:pt x="1200" y="817"/>
                    <a:pt x="1202" y="823"/>
                    <a:pt x="1198" y="828"/>
                  </a:cubicBezTo>
                  <a:cubicBezTo>
                    <a:pt x="1195" y="833"/>
                    <a:pt x="1188" y="834"/>
                    <a:pt x="1183" y="831"/>
                  </a:cubicBezTo>
                  <a:lnTo>
                    <a:pt x="1060" y="746"/>
                  </a:lnTo>
                  <a:cubicBezTo>
                    <a:pt x="1056" y="743"/>
                    <a:pt x="1054" y="736"/>
                    <a:pt x="1058" y="731"/>
                  </a:cubicBezTo>
                  <a:cubicBezTo>
                    <a:pt x="1061" y="727"/>
                    <a:pt x="1068" y="725"/>
                    <a:pt x="1072" y="729"/>
                  </a:cubicBezTo>
                  <a:close/>
                  <a:moveTo>
                    <a:pt x="1283" y="874"/>
                  </a:moveTo>
                  <a:lnTo>
                    <a:pt x="1406" y="959"/>
                  </a:lnTo>
                  <a:cubicBezTo>
                    <a:pt x="1411" y="962"/>
                    <a:pt x="1412" y="969"/>
                    <a:pt x="1409" y="973"/>
                  </a:cubicBezTo>
                  <a:cubicBezTo>
                    <a:pt x="1406" y="978"/>
                    <a:pt x="1399" y="979"/>
                    <a:pt x="1394" y="976"/>
                  </a:cubicBezTo>
                  <a:lnTo>
                    <a:pt x="1271" y="891"/>
                  </a:lnTo>
                  <a:cubicBezTo>
                    <a:pt x="1266" y="888"/>
                    <a:pt x="1265" y="881"/>
                    <a:pt x="1269" y="877"/>
                  </a:cubicBezTo>
                  <a:cubicBezTo>
                    <a:pt x="1272" y="872"/>
                    <a:pt x="1278" y="871"/>
                    <a:pt x="1283" y="874"/>
                  </a:cubicBezTo>
                  <a:close/>
                  <a:moveTo>
                    <a:pt x="1494" y="1019"/>
                  </a:moveTo>
                  <a:lnTo>
                    <a:pt x="1617" y="1104"/>
                  </a:lnTo>
                  <a:cubicBezTo>
                    <a:pt x="1622" y="1107"/>
                    <a:pt x="1623" y="1114"/>
                    <a:pt x="1620" y="1119"/>
                  </a:cubicBezTo>
                  <a:cubicBezTo>
                    <a:pt x="1617" y="1123"/>
                    <a:pt x="1610" y="1125"/>
                    <a:pt x="1605" y="1121"/>
                  </a:cubicBezTo>
                  <a:lnTo>
                    <a:pt x="1482" y="1037"/>
                  </a:lnTo>
                  <a:cubicBezTo>
                    <a:pt x="1477" y="1033"/>
                    <a:pt x="1476" y="1027"/>
                    <a:pt x="1479" y="1022"/>
                  </a:cubicBezTo>
                  <a:cubicBezTo>
                    <a:pt x="1483" y="1017"/>
                    <a:pt x="1489" y="1016"/>
                    <a:pt x="1494" y="1019"/>
                  </a:cubicBezTo>
                  <a:close/>
                  <a:moveTo>
                    <a:pt x="1705" y="1164"/>
                  </a:moveTo>
                  <a:lnTo>
                    <a:pt x="1828" y="1249"/>
                  </a:lnTo>
                  <a:cubicBezTo>
                    <a:pt x="1833" y="1252"/>
                    <a:pt x="1834" y="1259"/>
                    <a:pt x="1831" y="1264"/>
                  </a:cubicBezTo>
                  <a:cubicBezTo>
                    <a:pt x="1827" y="1269"/>
                    <a:pt x="1821" y="1270"/>
                    <a:pt x="1816" y="1266"/>
                  </a:cubicBezTo>
                  <a:lnTo>
                    <a:pt x="1693" y="1182"/>
                  </a:lnTo>
                  <a:cubicBezTo>
                    <a:pt x="1688" y="1178"/>
                    <a:pt x="1687" y="1172"/>
                    <a:pt x="1690" y="1167"/>
                  </a:cubicBezTo>
                  <a:cubicBezTo>
                    <a:pt x="1694" y="1162"/>
                    <a:pt x="1700" y="1161"/>
                    <a:pt x="1705" y="1164"/>
                  </a:cubicBezTo>
                  <a:close/>
                  <a:moveTo>
                    <a:pt x="1916" y="1309"/>
                  </a:moveTo>
                  <a:lnTo>
                    <a:pt x="2039" y="1394"/>
                  </a:lnTo>
                  <a:cubicBezTo>
                    <a:pt x="2044" y="1397"/>
                    <a:pt x="2045" y="1404"/>
                    <a:pt x="2042" y="1409"/>
                  </a:cubicBezTo>
                  <a:cubicBezTo>
                    <a:pt x="2038" y="1414"/>
                    <a:pt x="2032" y="1415"/>
                    <a:pt x="2027" y="1412"/>
                  </a:cubicBezTo>
                  <a:lnTo>
                    <a:pt x="1904" y="1327"/>
                  </a:lnTo>
                  <a:cubicBezTo>
                    <a:pt x="1899" y="1324"/>
                    <a:pt x="1898" y="1317"/>
                    <a:pt x="1901" y="1312"/>
                  </a:cubicBezTo>
                  <a:cubicBezTo>
                    <a:pt x="1904" y="1307"/>
                    <a:pt x="1911" y="1306"/>
                    <a:pt x="1916" y="1309"/>
                  </a:cubicBezTo>
                  <a:close/>
                  <a:moveTo>
                    <a:pt x="2127" y="1454"/>
                  </a:moveTo>
                  <a:lnTo>
                    <a:pt x="2250" y="1539"/>
                  </a:lnTo>
                  <a:cubicBezTo>
                    <a:pt x="2255" y="1543"/>
                    <a:pt x="2256" y="1549"/>
                    <a:pt x="2253" y="1554"/>
                  </a:cubicBezTo>
                  <a:cubicBezTo>
                    <a:pt x="2249" y="1559"/>
                    <a:pt x="2243" y="1560"/>
                    <a:pt x="2238" y="1557"/>
                  </a:cubicBezTo>
                  <a:lnTo>
                    <a:pt x="2115" y="1472"/>
                  </a:lnTo>
                  <a:cubicBezTo>
                    <a:pt x="2110" y="1469"/>
                    <a:pt x="2109" y="1462"/>
                    <a:pt x="2112" y="1457"/>
                  </a:cubicBezTo>
                  <a:cubicBezTo>
                    <a:pt x="2115" y="1452"/>
                    <a:pt x="2122" y="1451"/>
                    <a:pt x="2127" y="1454"/>
                  </a:cubicBezTo>
                  <a:close/>
                </a:path>
              </a:pathLst>
            </a:custGeom>
            <a:solidFill>
              <a:srgbClr val="00FEFE"/>
            </a:solidFill>
            <a:ln w="0" cap="flat">
              <a:solidFill>
                <a:srgbClr val="00FEF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3" name="Freeform 368">
              <a:extLst>
                <a:ext uri="{FF2B5EF4-FFF2-40B4-BE49-F238E27FC236}">
                  <a16:creationId xmlns:a16="http://schemas.microsoft.com/office/drawing/2014/main" id="{F5E4FD11-76B9-4FC2-9C6B-A0F3EBB545D3}"/>
                </a:ext>
              </a:extLst>
            </p:cNvPr>
            <p:cNvSpPr>
              <a:spLocks/>
            </p:cNvSpPr>
            <p:nvPr/>
          </p:nvSpPr>
          <p:spPr bwMode="auto">
            <a:xfrm>
              <a:off x="4786" y="3688"/>
              <a:ext cx="48" cy="41"/>
            </a:xfrm>
            <a:custGeom>
              <a:avLst/>
              <a:gdLst>
                <a:gd name="T0" fmla="*/ 25 w 48"/>
                <a:gd name="T1" fmla="*/ 0 h 41"/>
                <a:gd name="T2" fmla="*/ 48 w 48"/>
                <a:gd name="T3" fmla="*/ 41 h 41"/>
                <a:gd name="T4" fmla="*/ 0 w 48"/>
                <a:gd name="T5" fmla="*/ 35 h 41"/>
                <a:gd name="T6" fmla="*/ 25 w 48"/>
                <a:gd name="T7" fmla="*/ 0 h 41"/>
              </a:gdLst>
              <a:ahLst/>
              <a:cxnLst>
                <a:cxn ang="0">
                  <a:pos x="T0" y="T1"/>
                </a:cxn>
                <a:cxn ang="0">
                  <a:pos x="T2" y="T3"/>
                </a:cxn>
                <a:cxn ang="0">
                  <a:pos x="T4" y="T5"/>
                </a:cxn>
                <a:cxn ang="0">
                  <a:pos x="T6" y="T7"/>
                </a:cxn>
              </a:cxnLst>
              <a:rect l="0" t="0" r="r" b="b"/>
              <a:pathLst>
                <a:path w="48" h="41">
                  <a:moveTo>
                    <a:pt x="25" y="0"/>
                  </a:moveTo>
                  <a:lnTo>
                    <a:pt x="48" y="41"/>
                  </a:lnTo>
                  <a:lnTo>
                    <a:pt x="0" y="35"/>
                  </a:lnTo>
                  <a:lnTo>
                    <a:pt x="25" y="0"/>
                  </a:lnTo>
                  <a:close/>
                </a:path>
              </a:pathLst>
            </a:custGeom>
            <a:solidFill>
              <a:srgbClr val="00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362" name="Picture 384">
              <a:extLst>
                <a:ext uri="{FF2B5EF4-FFF2-40B4-BE49-F238E27FC236}">
                  <a16:creationId xmlns:a16="http://schemas.microsoft.com/office/drawing/2014/main" id="{45DBEFFD-84E9-4D05-939A-6EBAFB64E923}"/>
                </a:ext>
              </a:extLst>
            </p:cNvPr>
            <p:cNvPicPr>
              <a:picLocks noChangeAspect="1" noChangeArrowheads="1"/>
            </p:cNvPicPr>
            <p:nvPr/>
          </p:nvPicPr>
          <p:blipFill>
            <a:blip r:embed="rId138">
              <a:extLst>
                <a:ext uri="{28A0092B-C50C-407E-A947-70E740481C1C}">
                  <a14:useLocalDpi xmlns:a14="http://schemas.microsoft.com/office/drawing/2010/main" val="0"/>
                </a:ext>
              </a:extLst>
            </a:blip>
            <a:srcRect/>
            <a:stretch>
              <a:fillRect/>
            </a:stretch>
          </p:blipFill>
          <p:spPr bwMode="auto">
            <a:xfrm>
              <a:off x="2280" y="2181"/>
              <a:ext cx="45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63" name="Picture 385">
              <a:extLst>
                <a:ext uri="{FF2B5EF4-FFF2-40B4-BE49-F238E27FC236}">
                  <a16:creationId xmlns:a16="http://schemas.microsoft.com/office/drawing/2014/main" id="{925C1858-C53D-4683-A264-947A213FCF29}"/>
                </a:ext>
              </a:extLst>
            </p:cNvPr>
            <p:cNvPicPr>
              <a:picLocks noChangeAspect="1" noChangeArrowheads="1"/>
            </p:cNvPicPr>
            <p:nvPr/>
          </p:nvPicPr>
          <p:blipFill>
            <a:blip r:embed="rId139">
              <a:extLst>
                <a:ext uri="{28A0092B-C50C-407E-A947-70E740481C1C}">
                  <a14:useLocalDpi xmlns:a14="http://schemas.microsoft.com/office/drawing/2010/main" val="0"/>
                </a:ext>
              </a:extLst>
            </a:blip>
            <a:srcRect/>
            <a:stretch>
              <a:fillRect/>
            </a:stretch>
          </p:blipFill>
          <p:spPr bwMode="auto">
            <a:xfrm>
              <a:off x="2280" y="2181"/>
              <a:ext cx="451"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4" name="Freeform 386">
              <a:extLst>
                <a:ext uri="{FF2B5EF4-FFF2-40B4-BE49-F238E27FC236}">
                  <a16:creationId xmlns:a16="http://schemas.microsoft.com/office/drawing/2014/main" id="{07DEDA9E-DBF2-413B-8E4F-2CED6708D472}"/>
                </a:ext>
              </a:extLst>
            </p:cNvPr>
            <p:cNvSpPr>
              <a:spLocks/>
            </p:cNvSpPr>
            <p:nvPr/>
          </p:nvSpPr>
          <p:spPr bwMode="auto">
            <a:xfrm>
              <a:off x="2307" y="2198"/>
              <a:ext cx="388" cy="389"/>
            </a:xfrm>
            <a:custGeom>
              <a:avLst/>
              <a:gdLst>
                <a:gd name="T0" fmla="*/ 181 w 1366"/>
                <a:gd name="T1" fmla="*/ 1366 h 1366"/>
                <a:gd name="T2" fmla="*/ 1184 w 1366"/>
                <a:gd name="T3" fmla="*/ 1366 h 1366"/>
                <a:gd name="T4" fmla="*/ 1366 w 1366"/>
                <a:gd name="T5" fmla="*/ 1184 h 1366"/>
                <a:gd name="T6" fmla="*/ 1366 w 1366"/>
                <a:gd name="T7" fmla="*/ 181 h 1366"/>
                <a:gd name="T8" fmla="*/ 1184 w 1366"/>
                <a:gd name="T9" fmla="*/ 0 h 1366"/>
                <a:gd name="T10" fmla="*/ 181 w 1366"/>
                <a:gd name="T11" fmla="*/ 0 h 1366"/>
                <a:gd name="T12" fmla="*/ 0 w 1366"/>
                <a:gd name="T13" fmla="*/ 181 h 1366"/>
                <a:gd name="T14" fmla="*/ 0 w 1366"/>
                <a:gd name="T15" fmla="*/ 1184 h 1366"/>
                <a:gd name="T16" fmla="*/ 181 w 1366"/>
                <a:gd name="T17" fmla="*/ 1366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6" h="1366">
                  <a:moveTo>
                    <a:pt x="181" y="1366"/>
                  </a:moveTo>
                  <a:lnTo>
                    <a:pt x="1184" y="1366"/>
                  </a:lnTo>
                  <a:cubicBezTo>
                    <a:pt x="1285" y="1366"/>
                    <a:pt x="1366" y="1284"/>
                    <a:pt x="1366" y="1184"/>
                  </a:cubicBezTo>
                  <a:lnTo>
                    <a:pt x="1366" y="181"/>
                  </a:lnTo>
                  <a:cubicBezTo>
                    <a:pt x="1366" y="81"/>
                    <a:pt x="1285" y="0"/>
                    <a:pt x="1184" y="0"/>
                  </a:cubicBezTo>
                  <a:lnTo>
                    <a:pt x="181" y="0"/>
                  </a:lnTo>
                  <a:cubicBezTo>
                    <a:pt x="81" y="0"/>
                    <a:pt x="0" y="81"/>
                    <a:pt x="0" y="181"/>
                  </a:cubicBezTo>
                  <a:lnTo>
                    <a:pt x="0" y="1184"/>
                  </a:lnTo>
                  <a:cubicBezTo>
                    <a:pt x="0" y="1284"/>
                    <a:pt x="81" y="1366"/>
                    <a:pt x="181" y="1366"/>
                  </a:cubicBezTo>
                  <a:close/>
                </a:path>
              </a:pathLst>
            </a:custGeom>
            <a:solidFill>
              <a:srgbClr val="ED7D31"/>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7" name="Freeform 387">
              <a:extLst>
                <a:ext uri="{FF2B5EF4-FFF2-40B4-BE49-F238E27FC236}">
                  <a16:creationId xmlns:a16="http://schemas.microsoft.com/office/drawing/2014/main" id="{3CB935B9-8BB6-421E-B707-48BC017D3D57}"/>
                </a:ext>
              </a:extLst>
            </p:cNvPr>
            <p:cNvSpPr>
              <a:spLocks/>
            </p:cNvSpPr>
            <p:nvPr/>
          </p:nvSpPr>
          <p:spPr bwMode="auto">
            <a:xfrm>
              <a:off x="2307" y="2198"/>
              <a:ext cx="388" cy="389"/>
            </a:xfrm>
            <a:custGeom>
              <a:avLst/>
              <a:gdLst>
                <a:gd name="T0" fmla="*/ 181 w 1366"/>
                <a:gd name="T1" fmla="*/ 1366 h 1366"/>
                <a:gd name="T2" fmla="*/ 1184 w 1366"/>
                <a:gd name="T3" fmla="*/ 1366 h 1366"/>
                <a:gd name="T4" fmla="*/ 1366 w 1366"/>
                <a:gd name="T5" fmla="*/ 1184 h 1366"/>
                <a:gd name="T6" fmla="*/ 1366 w 1366"/>
                <a:gd name="T7" fmla="*/ 181 h 1366"/>
                <a:gd name="T8" fmla="*/ 1184 w 1366"/>
                <a:gd name="T9" fmla="*/ 0 h 1366"/>
                <a:gd name="T10" fmla="*/ 181 w 1366"/>
                <a:gd name="T11" fmla="*/ 0 h 1366"/>
                <a:gd name="T12" fmla="*/ 0 w 1366"/>
                <a:gd name="T13" fmla="*/ 181 h 1366"/>
                <a:gd name="T14" fmla="*/ 0 w 1366"/>
                <a:gd name="T15" fmla="*/ 1184 h 1366"/>
                <a:gd name="T16" fmla="*/ 181 w 1366"/>
                <a:gd name="T17" fmla="*/ 1366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6" h="1366">
                  <a:moveTo>
                    <a:pt x="181" y="1366"/>
                  </a:moveTo>
                  <a:lnTo>
                    <a:pt x="1184" y="1366"/>
                  </a:lnTo>
                  <a:cubicBezTo>
                    <a:pt x="1285" y="1366"/>
                    <a:pt x="1366" y="1284"/>
                    <a:pt x="1366" y="1184"/>
                  </a:cubicBezTo>
                  <a:lnTo>
                    <a:pt x="1366" y="181"/>
                  </a:lnTo>
                  <a:cubicBezTo>
                    <a:pt x="1366" y="81"/>
                    <a:pt x="1285" y="0"/>
                    <a:pt x="1184" y="0"/>
                  </a:cubicBezTo>
                  <a:lnTo>
                    <a:pt x="181" y="0"/>
                  </a:lnTo>
                  <a:cubicBezTo>
                    <a:pt x="81" y="0"/>
                    <a:pt x="0" y="81"/>
                    <a:pt x="0" y="181"/>
                  </a:cubicBezTo>
                  <a:lnTo>
                    <a:pt x="0" y="1184"/>
                  </a:lnTo>
                  <a:cubicBezTo>
                    <a:pt x="0" y="1284"/>
                    <a:pt x="81" y="1366"/>
                    <a:pt x="181" y="1366"/>
                  </a:cubicBezTo>
                  <a:close/>
                </a:path>
              </a:pathLst>
            </a:cu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8" name="Rectangle 388">
              <a:extLst>
                <a:ext uri="{FF2B5EF4-FFF2-40B4-BE49-F238E27FC236}">
                  <a16:creationId xmlns:a16="http://schemas.microsoft.com/office/drawing/2014/main" id="{83B29938-16B7-4A7F-AD49-85453BC844F2}"/>
                </a:ext>
              </a:extLst>
            </p:cNvPr>
            <p:cNvSpPr>
              <a:spLocks noChangeArrowheads="1"/>
            </p:cNvSpPr>
            <p:nvPr/>
          </p:nvSpPr>
          <p:spPr bwMode="auto">
            <a:xfrm>
              <a:off x="2415" y="2358"/>
              <a:ext cx="21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Master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9" name="Rectangle 389">
              <a:extLst>
                <a:ext uri="{FF2B5EF4-FFF2-40B4-BE49-F238E27FC236}">
                  <a16:creationId xmlns:a16="http://schemas.microsoft.com/office/drawing/2014/main" id="{6F4C8A4A-2B52-479E-878D-DE98D64CD1DA}"/>
                </a:ext>
              </a:extLst>
            </p:cNvPr>
            <p:cNvSpPr>
              <a:spLocks noChangeArrowheads="1"/>
            </p:cNvSpPr>
            <p:nvPr/>
          </p:nvSpPr>
          <p:spPr bwMode="auto">
            <a:xfrm>
              <a:off x="2922" y="1148"/>
              <a:ext cx="232" cy="4"/>
            </a:xfrm>
            <a:prstGeom prst="rect">
              <a:avLst/>
            </a:prstGeom>
            <a:solidFill>
              <a:srgbClr val="62626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2" name="Rectangle 390">
              <a:extLst>
                <a:ext uri="{FF2B5EF4-FFF2-40B4-BE49-F238E27FC236}">
                  <a16:creationId xmlns:a16="http://schemas.microsoft.com/office/drawing/2014/main" id="{EB7423B0-6DA2-469A-A55C-733D3AD380D7}"/>
                </a:ext>
              </a:extLst>
            </p:cNvPr>
            <p:cNvSpPr>
              <a:spLocks noChangeArrowheads="1"/>
            </p:cNvSpPr>
            <p:nvPr/>
          </p:nvSpPr>
          <p:spPr bwMode="auto">
            <a:xfrm>
              <a:off x="2922" y="1152"/>
              <a:ext cx="232" cy="5"/>
            </a:xfrm>
            <a:prstGeom prst="rect">
              <a:avLst/>
            </a:prstGeom>
            <a:solidFill>
              <a:srgbClr val="62646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3" name="Rectangle 391">
              <a:extLst>
                <a:ext uri="{FF2B5EF4-FFF2-40B4-BE49-F238E27FC236}">
                  <a16:creationId xmlns:a16="http://schemas.microsoft.com/office/drawing/2014/main" id="{2D1B381A-53AA-4431-94D4-BE514A373EB6}"/>
                </a:ext>
              </a:extLst>
            </p:cNvPr>
            <p:cNvSpPr>
              <a:spLocks noChangeArrowheads="1"/>
            </p:cNvSpPr>
            <p:nvPr/>
          </p:nvSpPr>
          <p:spPr bwMode="auto">
            <a:xfrm>
              <a:off x="2922" y="1157"/>
              <a:ext cx="232" cy="4"/>
            </a:xfrm>
            <a:prstGeom prst="rect">
              <a:avLst/>
            </a:prstGeom>
            <a:solidFill>
              <a:srgbClr val="63656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4" name="Rectangle 392">
              <a:extLst>
                <a:ext uri="{FF2B5EF4-FFF2-40B4-BE49-F238E27FC236}">
                  <a16:creationId xmlns:a16="http://schemas.microsoft.com/office/drawing/2014/main" id="{974FE705-8E1E-44CE-997E-B990502D1C0F}"/>
                </a:ext>
              </a:extLst>
            </p:cNvPr>
            <p:cNvSpPr>
              <a:spLocks noChangeArrowheads="1"/>
            </p:cNvSpPr>
            <p:nvPr/>
          </p:nvSpPr>
          <p:spPr bwMode="auto">
            <a:xfrm>
              <a:off x="2922" y="1161"/>
              <a:ext cx="232" cy="5"/>
            </a:xfrm>
            <a:prstGeom prst="rect">
              <a:avLst/>
            </a:prstGeom>
            <a:solidFill>
              <a:srgbClr val="63676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5" name="Rectangle 393">
              <a:extLst>
                <a:ext uri="{FF2B5EF4-FFF2-40B4-BE49-F238E27FC236}">
                  <a16:creationId xmlns:a16="http://schemas.microsoft.com/office/drawing/2014/main" id="{F167F3E0-C7E4-4E44-8D78-2AF6C23E11F5}"/>
                </a:ext>
              </a:extLst>
            </p:cNvPr>
            <p:cNvSpPr>
              <a:spLocks noChangeArrowheads="1"/>
            </p:cNvSpPr>
            <p:nvPr/>
          </p:nvSpPr>
          <p:spPr bwMode="auto">
            <a:xfrm>
              <a:off x="2922" y="1166"/>
              <a:ext cx="232" cy="4"/>
            </a:xfrm>
            <a:prstGeom prst="rect">
              <a:avLst/>
            </a:prstGeom>
            <a:solidFill>
              <a:srgbClr val="6469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6" name="Rectangle 394">
              <a:extLst>
                <a:ext uri="{FF2B5EF4-FFF2-40B4-BE49-F238E27FC236}">
                  <a16:creationId xmlns:a16="http://schemas.microsoft.com/office/drawing/2014/main" id="{547EB161-5C60-4758-95EF-8D3E628DFD35}"/>
                </a:ext>
              </a:extLst>
            </p:cNvPr>
            <p:cNvSpPr>
              <a:spLocks noChangeArrowheads="1"/>
            </p:cNvSpPr>
            <p:nvPr/>
          </p:nvSpPr>
          <p:spPr bwMode="auto">
            <a:xfrm>
              <a:off x="2922" y="1170"/>
              <a:ext cx="232" cy="5"/>
            </a:xfrm>
            <a:prstGeom prst="rect">
              <a:avLst/>
            </a:prstGeom>
            <a:solidFill>
              <a:srgbClr val="656C7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7" name="Rectangle 395">
              <a:extLst>
                <a:ext uri="{FF2B5EF4-FFF2-40B4-BE49-F238E27FC236}">
                  <a16:creationId xmlns:a16="http://schemas.microsoft.com/office/drawing/2014/main" id="{B10DF47D-8BCB-4221-BF07-F12CE313EC48}"/>
                </a:ext>
              </a:extLst>
            </p:cNvPr>
            <p:cNvSpPr>
              <a:spLocks noChangeArrowheads="1"/>
            </p:cNvSpPr>
            <p:nvPr/>
          </p:nvSpPr>
          <p:spPr bwMode="auto">
            <a:xfrm>
              <a:off x="2922" y="1175"/>
              <a:ext cx="232" cy="5"/>
            </a:xfrm>
            <a:prstGeom prst="rect">
              <a:avLst/>
            </a:prstGeom>
            <a:solidFill>
              <a:srgbClr val="666F7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8" name="Rectangle 396">
              <a:extLst>
                <a:ext uri="{FF2B5EF4-FFF2-40B4-BE49-F238E27FC236}">
                  <a16:creationId xmlns:a16="http://schemas.microsoft.com/office/drawing/2014/main" id="{F3B7A34D-4F50-4076-8613-4BFCE79B63C9}"/>
                </a:ext>
              </a:extLst>
            </p:cNvPr>
            <p:cNvSpPr>
              <a:spLocks noChangeArrowheads="1"/>
            </p:cNvSpPr>
            <p:nvPr/>
          </p:nvSpPr>
          <p:spPr bwMode="auto">
            <a:xfrm>
              <a:off x="2922" y="1180"/>
              <a:ext cx="232" cy="4"/>
            </a:xfrm>
            <a:prstGeom prst="rect">
              <a:avLst/>
            </a:prstGeom>
            <a:solidFill>
              <a:srgbClr val="6772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9" name="Rectangle 397">
              <a:extLst>
                <a:ext uri="{FF2B5EF4-FFF2-40B4-BE49-F238E27FC236}">
                  <a16:creationId xmlns:a16="http://schemas.microsoft.com/office/drawing/2014/main" id="{9A88E3AD-D36A-4514-BAFE-2E6ADEE0264F}"/>
                </a:ext>
              </a:extLst>
            </p:cNvPr>
            <p:cNvSpPr>
              <a:spLocks noChangeArrowheads="1"/>
            </p:cNvSpPr>
            <p:nvPr/>
          </p:nvSpPr>
          <p:spPr bwMode="auto">
            <a:xfrm>
              <a:off x="2922" y="1184"/>
              <a:ext cx="232" cy="5"/>
            </a:xfrm>
            <a:prstGeom prst="rect">
              <a:avLst/>
            </a:prstGeom>
            <a:solidFill>
              <a:srgbClr val="6876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0" name="Rectangle 398">
              <a:extLst>
                <a:ext uri="{FF2B5EF4-FFF2-40B4-BE49-F238E27FC236}">
                  <a16:creationId xmlns:a16="http://schemas.microsoft.com/office/drawing/2014/main" id="{AD0BB140-0785-4998-8163-0E50C5847F49}"/>
                </a:ext>
              </a:extLst>
            </p:cNvPr>
            <p:cNvSpPr>
              <a:spLocks noChangeArrowheads="1"/>
            </p:cNvSpPr>
            <p:nvPr/>
          </p:nvSpPr>
          <p:spPr bwMode="auto">
            <a:xfrm>
              <a:off x="2922" y="1189"/>
              <a:ext cx="232" cy="4"/>
            </a:xfrm>
            <a:prstGeom prst="rect">
              <a:avLst/>
            </a:prstGeom>
            <a:solidFill>
              <a:srgbClr val="697A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1" name="Rectangle 399">
              <a:extLst>
                <a:ext uri="{FF2B5EF4-FFF2-40B4-BE49-F238E27FC236}">
                  <a16:creationId xmlns:a16="http://schemas.microsoft.com/office/drawing/2014/main" id="{AA85E98A-AAD0-43E9-91D7-0B2B728D81D0}"/>
                </a:ext>
              </a:extLst>
            </p:cNvPr>
            <p:cNvSpPr>
              <a:spLocks noChangeArrowheads="1"/>
            </p:cNvSpPr>
            <p:nvPr/>
          </p:nvSpPr>
          <p:spPr bwMode="auto">
            <a:xfrm>
              <a:off x="2922" y="1193"/>
              <a:ext cx="232" cy="5"/>
            </a:xfrm>
            <a:prstGeom prst="rect">
              <a:avLst/>
            </a:prstGeom>
            <a:solidFill>
              <a:srgbClr val="6A7E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2" name="Rectangle 400">
              <a:extLst>
                <a:ext uri="{FF2B5EF4-FFF2-40B4-BE49-F238E27FC236}">
                  <a16:creationId xmlns:a16="http://schemas.microsoft.com/office/drawing/2014/main" id="{2CF4E8A8-7F26-45D6-B3BC-9DF21D397DD1}"/>
                </a:ext>
              </a:extLst>
            </p:cNvPr>
            <p:cNvSpPr>
              <a:spLocks noChangeArrowheads="1"/>
            </p:cNvSpPr>
            <p:nvPr/>
          </p:nvSpPr>
          <p:spPr bwMode="auto">
            <a:xfrm>
              <a:off x="2922" y="1198"/>
              <a:ext cx="232" cy="4"/>
            </a:xfrm>
            <a:prstGeom prst="rect">
              <a:avLst/>
            </a:prstGeom>
            <a:solidFill>
              <a:srgbClr val="6C83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3" name="Rectangle 401">
              <a:extLst>
                <a:ext uri="{FF2B5EF4-FFF2-40B4-BE49-F238E27FC236}">
                  <a16:creationId xmlns:a16="http://schemas.microsoft.com/office/drawing/2014/main" id="{BED3C54E-6826-4DCB-8766-679CD55EED30}"/>
                </a:ext>
              </a:extLst>
            </p:cNvPr>
            <p:cNvSpPr>
              <a:spLocks noChangeArrowheads="1"/>
            </p:cNvSpPr>
            <p:nvPr/>
          </p:nvSpPr>
          <p:spPr bwMode="auto">
            <a:xfrm>
              <a:off x="2922" y="1202"/>
              <a:ext cx="232" cy="5"/>
            </a:xfrm>
            <a:prstGeom prst="rect">
              <a:avLst/>
            </a:prstGeom>
            <a:solidFill>
              <a:srgbClr val="6D87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4" name="Rectangle 402">
              <a:extLst>
                <a:ext uri="{FF2B5EF4-FFF2-40B4-BE49-F238E27FC236}">
                  <a16:creationId xmlns:a16="http://schemas.microsoft.com/office/drawing/2014/main" id="{8BF666E8-7444-442E-9905-D76FEDD9297B}"/>
                </a:ext>
              </a:extLst>
            </p:cNvPr>
            <p:cNvSpPr>
              <a:spLocks noChangeArrowheads="1"/>
            </p:cNvSpPr>
            <p:nvPr/>
          </p:nvSpPr>
          <p:spPr bwMode="auto">
            <a:xfrm>
              <a:off x="2922" y="1207"/>
              <a:ext cx="232" cy="4"/>
            </a:xfrm>
            <a:prstGeom prst="rect">
              <a:avLst/>
            </a:prstGeom>
            <a:solidFill>
              <a:srgbClr val="6E8B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5" name="Rectangle 403">
              <a:extLst>
                <a:ext uri="{FF2B5EF4-FFF2-40B4-BE49-F238E27FC236}">
                  <a16:creationId xmlns:a16="http://schemas.microsoft.com/office/drawing/2014/main" id="{9ACD6461-C32B-4EF5-8315-E01E45E3F534}"/>
                </a:ext>
              </a:extLst>
            </p:cNvPr>
            <p:cNvSpPr>
              <a:spLocks noChangeArrowheads="1"/>
            </p:cNvSpPr>
            <p:nvPr/>
          </p:nvSpPr>
          <p:spPr bwMode="auto">
            <a:xfrm>
              <a:off x="2922" y="1211"/>
              <a:ext cx="232" cy="5"/>
            </a:xfrm>
            <a:prstGeom prst="rect">
              <a:avLst/>
            </a:prstGeom>
            <a:solidFill>
              <a:srgbClr val="7090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6" name="Rectangle 404">
              <a:extLst>
                <a:ext uri="{FF2B5EF4-FFF2-40B4-BE49-F238E27FC236}">
                  <a16:creationId xmlns:a16="http://schemas.microsoft.com/office/drawing/2014/main" id="{67438A4F-0EAC-44B5-ADAD-4BCCA2643B1C}"/>
                </a:ext>
              </a:extLst>
            </p:cNvPr>
            <p:cNvSpPr>
              <a:spLocks noChangeArrowheads="1"/>
            </p:cNvSpPr>
            <p:nvPr/>
          </p:nvSpPr>
          <p:spPr bwMode="auto">
            <a:xfrm>
              <a:off x="2922" y="1216"/>
              <a:ext cx="232" cy="5"/>
            </a:xfrm>
            <a:prstGeom prst="rect">
              <a:avLst/>
            </a:prstGeom>
            <a:solidFill>
              <a:srgbClr val="7194B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7" name="Rectangle 405">
              <a:extLst>
                <a:ext uri="{FF2B5EF4-FFF2-40B4-BE49-F238E27FC236}">
                  <a16:creationId xmlns:a16="http://schemas.microsoft.com/office/drawing/2014/main" id="{0955EEC6-A688-4C2A-B10A-D6EDC8941322}"/>
                </a:ext>
              </a:extLst>
            </p:cNvPr>
            <p:cNvSpPr>
              <a:spLocks noChangeArrowheads="1"/>
            </p:cNvSpPr>
            <p:nvPr/>
          </p:nvSpPr>
          <p:spPr bwMode="auto">
            <a:xfrm>
              <a:off x="2922" y="1221"/>
              <a:ext cx="232" cy="4"/>
            </a:xfrm>
            <a:prstGeom prst="rect">
              <a:avLst/>
            </a:prstGeom>
            <a:solidFill>
              <a:srgbClr val="7398B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9" name="Rectangle 407">
            <a:extLst>
              <a:ext uri="{FF2B5EF4-FFF2-40B4-BE49-F238E27FC236}">
                <a16:creationId xmlns:a16="http://schemas.microsoft.com/office/drawing/2014/main" id="{BD61072A-5B40-4EF8-B543-2EDDA2AC357D}"/>
              </a:ext>
            </a:extLst>
          </p:cNvPr>
          <p:cNvSpPr>
            <a:spLocks noChangeArrowheads="1"/>
          </p:cNvSpPr>
          <p:nvPr/>
        </p:nvSpPr>
        <p:spPr bwMode="auto">
          <a:xfrm>
            <a:off x="5004460" y="1777172"/>
            <a:ext cx="368300" cy="7938"/>
          </a:xfrm>
          <a:prstGeom prst="rect">
            <a:avLst/>
          </a:prstGeom>
          <a:solidFill>
            <a:srgbClr val="749CC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408">
            <a:extLst>
              <a:ext uri="{FF2B5EF4-FFF2-40B4-BE49-F238E27FC236}">
                <a16:creationId xmlns:a16="http://schemas.microsoft.com/office/drawing/2014/main" id="{A1F16FDC-CF8E-466D-AC9B-AB72981A62EA}"/>
              </a:ext>
            </a:extLst>
          </p:cNvPr>
          <p:cNvSpPr>
            <a:spLocks noChangeArrowheads="1"/>
          </p:cNvSpPr>
          <p:nvPr/>
        </p:nvSpPr>
        <p:spPr bwMode="auto">
          <a:xfrm>
            <a:off x="5004460" y="1785109"/>
            <a:ext cx="368300" cy="6350"/>
          </a:xfrm>
          <a:prstGeom prst="rect">
            <a:avLst/>
          </a:prstGeom>
          <a:solidFill>
            <a:srgbClr val="759F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409">
            <a:extLst>
              <a:ext uri="{FF2B5EF4-FFF2-40B4-BE49-F238E27FC236}">
                <a16:creationId xmlns:a16="http://schemas.microsoft.com/office/drawing/2014/main" id="{FA27C5B8-57AC-413F-8986-4D72FB9C87C2}"/>
              </a:ext>
            </a:extLst>
          </p:cNvPr>
          <p:cNvSpPr>
            <a:spLocks noChangeArrowheads="1"/>
          </p:cNvSpPr>
          <p:nvPr/>
        </p:nvSpPr>
        <p:spPr bwMode="auto">
          <a:xfrm>
            <a:off x="5004460" y="1791459"/>
            <a:ext cx="368300" cy="7938"/>
          </a:xfrm>
          <a:prstGeom prst="rect">
            <a:avLst/>
          </a:prstGeom>
          <a:solidFill>
            <a:srgbClr val="76A2C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410">
            <a:extLst>
              <a:ext uri="{FF2B5EF4-FFF2-40B4-BE49-F238E27FC236}">
                <a16:creationId xmlns:a16="http://schemas.microsoft.com/office/drawing/2014/main" id="{53AEF535-661C-4B6A-ABC9-DCDCC77C5076}"/>
              </a:ext>
            </a:extLst>
          </p:cNvPr>
          <p:cNvSpPr>
            <a:spLocks noChangeArrowheads="1"/>
          </p:cNvSpPr>
          <p:nvPr/>
        </p:nvSpPr>
        <p:spPr bwMode="auto">
          <a:xfrm>
            <a:off x="5004460" y="1799397"/>
            <a:ext cx="368300" cy="6350"/>
          </a:xfrm>
          <a:prstGeom prst="rect">
            <a:avLst/>
          </a:prstGeom>
          <a:solidFill>
            <a:srgbClr val="77A4C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411">
            <a:extLst>
              <a:ext uri="{FF2B5EF4-FFF2-40B4-BE49-F238E27FC236}">
                <a16:creationId xmlns:a16="http://schemas.microsoft.com/office/drawing/2014/main" id="{AEB64BC3-58D1-4C10-B16C-3E4398E8CFA3}"/>
              </a:ext>
            </a:extLst>
          </p:cNvPr>
          <p:cNvSpPr>
            <a:spLocks noChangeArrowheads="1"/>
          </p:cNvSpPr>
          <p:nvPr/>
        </p:nvSpPr>
        <p:spPr bwMode="auto">
          <a:xfrm>
            <a:off x="5004460" y="1805747"/>
            <a:ext cx="368300" cy="7938"/>
          </a:xfrm>
          <a:prstGeom prst="rect">
            <a:avLst/>
          </a:prstGeom>
          <a:solidFill>
            <a:srgbClr val="78A6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412">
            <a:extLst>
              <a:ext uri="{FF2B5EF4-FFF2-40B4-BE49-F238E27FC236}">
                <a16:creationId xmlns:a16="http://schemas.microsoft.com/office/drawing/2014/main" id="{2474E27D-BB23-47B8-AAF9-8FA6372B77A6}"/>
              </a:ext>
            </a:extLst>
          </p:cNvPr>
          <p:cNvSpPr>
            <a:spLocks noChangeArrowheads="1"/>
          </p:cNvSpPr>
          <p:nvPr/>
        </p:nvSpPr>
        <p:spPr bwMode="auto">
          <a:xfrm>
            <a:off x="5004460" y="1813684"/>
            <a:ext cx="368300" cy="6350"/>
          </a:xfrm>
          <a:prstGeom prst="rect">
            <a:avLst/>
          </a:prstGeom>
          <a:solidFill>
            <a:srgbClr val="79A8D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413">
            <a:extLst>
              <a:ext uri="{FF2B5EF4-FFF2-40B4-BE49-F238E27FC236}">
                <a16:creationId xmlns:a16="http://schemas.microsoft.com/office/drawing/2014/main" id="{A03503C6-9D18-482E-BBA3-5135879B228A}"/>
              </a:ext>
            </a:extLst>
          </p:cNvPr>
          <p:cNvSpPr>
            <a:spLocks noChangeArrowheads="1"/>
          </p:cNvSpPr>
          <p:nvPr/>
        </p:nvSpPr>
        <p:spPr bwMode="auto">
          <a:xfrm>
            <a:off x="5004460" y="1820034"/>
            <a:ext cx="368300" cy="7938"/>
          </a:xfrm>
          <a:prstGeom prst="rect">
            <a:avLst/>
          </a:prstGeom>
          <a:solidFill>
            <a:srgbClr val="79AAD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414">
            <a:extLst>
              <a:ext uri="{FF2B5EF4-FFF2-40B4-BE49-F238E27FC236}">
                <a16:creationId xmlns:a16="http://schemas.microsoft.com/office/drawing/2014/main" id="{3729A9D2-6322-4CB8-8B6F-CE218346DD98}"/>
              </a:ext>
            </a:extLst>
          </p:cNvPr>
          <p:cNvSpPr>
            <a:spLocks noChangeArrowheads="1"/>
          </p:cNvSpPr>
          <p:nvPr/>
        </p:nvSpPr>
        <p:spPr bwMode="auto">
          <a:xfrm>
            <a:off x="5004460" y="1827972"/>
            <a:ext cx="368300" cy="6350"/>
          </a:xfrm>
          <a:prstGeom prst="rect">
            <a:avLst/>
          </a:prstGeom>
          <a:solidFill>
            <a:srgbClr val="7AAB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415">
            <a:extLst>
              <a:ext uri="{FF2B5EF4-FFF2-40B4-BE49-F238E27FC236}">
                <a16:creationId xmlns:a16="http://schemas.microsoft.com/office/drawing/2014/main" id="{D7D3907E-892B-4C38-BB77-689E5F6BEFF0}"/>
              </a:ext>
            </a:extLst>
          </p:cNvPr>
          <p:cNvSpPr>
            <a:spLocks noChangeArrowheads="1"/>
          </p:cNvSpPr>
          <p:nvPr/>
        </p:nvSpPr>
        <p:spPr bwMode="auto">
          <a:xfrm>
            <a:off x="5004460" y="1834322"/>
            <a:ext cx="368300" cy="7938"/>
          </a:xfrm>
          <a:prstGeom prst="rect">
            <a:avLst/>
          </a:prstGeom>
          <a:solidFill>
            <a:srgbClr val="7AAC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416">
            <a:extLst>
              <a:ext uri="{FF2B5EF4-FFF2-40B4-BE49-F238E27FC236}">
                <a16:creationId xmlns:a16="http://schemas.microsoft.com/office/drawing/2014/main" id="{62C04101-290B-4962-BB4E-6EB5B87E9DA4}"/>
              </a:ext>
            </a:extLst>
          </p:cNvPr>
          <p:cNvSpPr>
            <a:spLocks noChangeArrowheads="1"/>
          </p:cNvSpPr>
          <p:nvPr/>
        </p:nvSpPr>
        <p:spPr bwMode="auto">
          <a:xfrm>
            <a:off x="5004460" y="1842259"/>
            <a:ext cx="368300" cy="7938"/>
          </a:xfrm>
          <a:prstGeom prst="rect">
            <a:avLst/>
          </a:prstGeom>
          <a:solidFill>
            <a:srgbClr val="7BAD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417">
            <a:extLst>
              <a:ext uri="{FF2B5EF4-FFF2-40B4-BE49-F238E27FC236}">
                <a16:creationId xmlns:a16="http://schemas.microsoft.com/office/drawing/2014/main" id="{C3FE019B-E998-47BD-BC09-428B07D4A4A6}"/>
              </a:ext>
            </a:extLst>
          </p:cNvPr>
          <p:cNvSpPr>
            <a:spLocks noChangeArrowheads="1"/>
          </p:cNvSpPr>
          <p:nvPr/>
        </p:nvSpPr>
        <p:spPr bwMode="auto">
          <a:xfrm>
            <a:off x="5004460" y="1850197"/>
            <a:ext cx="368300" cy="6350"/>
          </a:xfrm>
          <a:prstGeom prst="rect">
            <a:avLst/>
          </a:prstGeom>
          <a:solidFill>
            <a:srgbClr val="7BAE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418">
            <a:extLst>
              <a:ext uri="{FF2B5EF4-FFF2-40B4-BE49-F238E27FC236}">
                <a16:creationId xmlns:a16="http://schemas.microsoft.com/office/drawing/2014/main" id="{F027427E-5D7C-4E3F-AE59-86E8F0007AE8}"/>
              </a:ext>
            </a:extLst>
          </p:cNvPr>
          <p:cNvSpPr>
            <a:spLocks noChangeArrowheads="1"/>
          </p:cNvSpPr>
          <p:nvPr/>
        </p:nvSpPr>
        <p:spPr bwMode="auto">
          <a:xfrm>
            <a:off x="5004460" y="1856547"/>
            <a:ext cx="368300" cy="7938"/>
          </a:xfrm>
          <a:prstGeom prst="rect">
            <a:avLst/>
          </a:prstGeom>
          <a:solidFill>
            <a:srgbClr val="7BAE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419">
            <a:extLst>
              <a:ext uri="{FF2B5EF4-FFF2-40B4-BE49-F238E27FC236}">
                <a16:creationId xmlns:a16="http://schemas.microsoft.com/office/drawing/2014/main" id="{6B6DC898-523C-4E8B-BF91-535DA7029A03}"/>
              </a:ext>
            </a:extLst>
          </p:cNvPr>
          <p:cNvSpPr>
            <a:spLocks noChangeArrowheads="1"/>
          </p:cNvSpPr>
          <p:nvPr/>
        </p:nvSpPr>
        <p:spPr bwMode="auto">
          <a:xfrm>
            <a:off x="5004460" y="1864484"/>
            <a:ext cx="368300" cy="6350"/>
          </a:xfrm>
          <a:prstGeom prst="rect">
            <a:avLst/>
          </a:prstGeom>
          <a:solidFill>
            <a:srgbClr val="7BAD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420">
            <a:extLst>
              <a:ext uri="{FF2B5EF4-FFF2-40B4-BE49-F238E27FC236}">
                <a16:creationId xmlns:a16="http://schemas.microsoft.com/office/drawing/2014/main" id="{92A08126-CFF4-42D3-AE6B-A2246974A2C4}"/>
              </a:ext>
            </a:extLst>
          </p:cNvPr>
          <p:cNvSpPr>
            <a:spLocks/>
          </p:cNvSpPr>
          <p:nvPr/>
        </p:nvSpPr>
        <p:spPr bwMode="auto">
          <a:xfrm>
            <a:off x="5007635" y="1654934"/>
            <a:ext cx="355600" cy="204788"/>
          </a:xfrm>
          <a:custGeom>
            <a:avLst/>
            <a:gdLst>
              <a:gd name="T0" fmla="*/ 486 w 788"/>
              <a:gd name="T1" fmla="*/ 453 h 453"/>
              <a:gd name="T2" fmla="*/ 788 w 788"/>
              <a:gd name="T3" fmla="*/ 278 h 453"/>
              <a:gd name="T4" fmla="*/ 305 w 788"/>
              <a:gd name="T5" fmla="*/ 0 h 453"/>
              <a:gd name="T6" fmla="*/ 0 w 788"/>
              <a:gd name="T7" fmla="*/ 174 h 453"/>
              <a:gd name="T8" fmla="*/ 486 w 788"/>
              <a:gd name="T9" fmla="*/ 453 h 453"/>
            </a:gdLst>
            <a:ahLst/>
            <a:cxnLst>
              <a:cxn ang="0">
                <a:pos x="T0" y="T1"/>
              </a:cxn>
              <a:cxn ang="0">
                <a:pos x="T2" y="T3"/>
              </a:cxn>
              <a:cxn ang="0">
                <a:pos x="T4" y="T5"/>
              </a:cxn>
              <a:cxn ang="0">
                <a:pos x="T6" y="T7"/>
              </a:cxn>
              <a:cxn ang="0">
                <a:pos x="T8" y="T9"/>
              </a:cxn>
            </a:cxnLst>
            <a:rect l="0" t="0" r="r" b="b"/>
            <a:pathLst>
              <a:path w="788" h="453">
                <a:moveTo>
                  <a:pt x="486" y="453"/>
                </a:moveTo>
                <a:lnTo>
                  <a:pt x="788" y="278"/>
                </a:lnTo>
                <a:lnTo>
                  <a:pt x="305" y="0"/>
                </a:lnTo>
                <a:lnTo>
                  <a:pt x="0" y="174"/>
                </a:lnTo>
                <a:cubicBezTo>
                  <a:pt x="135" y="299"/>
                  <a:pt x="301" y="395"/>
                  <a:pt x="486" y="453"/>
                </a:cubicBezTo>
                <a:close/>
              </a:path>
            </a:pathLst>
          </a:custGeom>
          <a:noFill/>
          <a:ln w="7938" cap="sq">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445" name="Picture 421">
            <a:extLst>
              <a:ext uri="{FF2B5EF4-FFF2-40B4-BE49-F238E27FC236}">
                <a16:creationId xmlns:a16="http://schemas.microsoft.com/office/drawing/2014/main" id="{A03590BA-E5BD-48BD-9291-708AE4AC470B}"/>
              </a:ext>
            </a:extLst>
          </p:cNvPr>
          <p:cNvPicPr>
            <a:picLocks noChangeAspect="1" noChangeArrowheads="1"/>
          </p:cNvPicPr>
          <p:nvPr/>
        </p:nvPicPr>
        <p:blipFill>
          <a:blip r:embed="rId140">
            <a:extLst>
              <a:ext uri="{28A0092B-C50C-407E-A947-70E740481C1C}">
                <a14:useLocalDpi xmlns:a14="http://schemas.microsoft.com/office/drawing/2010/main" val="0"/>
              </a:ext>
            </a:extLst>
          </a:blip>
          <a:srcRect/>
          <a:stretch>
            <a:fillRect/>
          </a:stretch>
        </p:blipFill>
        <p:spPr bwMode="auto">
          <a:xfrm>
            <a:off x="5220360" y="1777172"/>
            <a:ext cx="144463"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Freeform 422">
            <a:extLst>
              <a:ext uri="{FF2B5EF4-FFF2-40B4-BE49-F238E27FC236}">
                <a16:creationId xmlns:a16="http://schemas.microsoft.com/office/drawing/2014/main" id="{84D9CCDE-85FD-4EBA-8FD7-10AE4331C58B}"/>
              </a:ext>
            </a:extLst>
          </p:cNvPr>
          <p:cNvSpPr>
            <a:spLocks/>
          </p:cNvSpPr>
          <p:nvPr/>
        </p:nvSpPr>
        <p:spPr bwMode="auto">
          <a:xfrm>
            <a:off x="5226710" y="1780347"/>
            <a:ext cx="136525" cy="292100"/>
          </a:xfrm>
          <a:custGeom>
            <a:avLst/>
            <a:gdLst>
              <a:gd name="T0" fmla="*/ 0 w 86"/>
              <a:gd name="T1" fmla="*/ 184 h 184"/>
              <a:gd name="T2" fmla="*/ 86 w 86"/>
              <a:gd name="T3" fmla="*/ 134 h 184"/>
              <a:gd name="T4" fmla="*/ 86 w 86"/>
              <a:gd name="T5" fmla="*/ 0 h 184"/>
              <a:gd name="T6" fmla="*/ 0 w 86"/>
              <a:gd name="T7" fmla="*/ 50 h 184"/>
              <a:gd name="T8" fmla="*/ 0 w 86"/>
              <a:gd name="T9" fmla="*/ 184 h 184"/>
            </a:gdLst>
            <a:ahLst/>
            <a:cxnLst>
              <a:cxn ang="0">
                <a:pos x="T0" y="T1"/>
              </a:cxn>
              <a:cxn ang="0">
                <a:pos x="T2" y="T3"/>
              </a:cxn>
              <a:cxn ang="0">
                <a:pos x="T4" y="T5"/>
              </a:cxn>
              <a:cxn ang="0">
                <a:pos x="T6" y="T7"/>
              </a:cxn>
              <a:cxn ang="0">
                <a:pos x="T8" y="T9"/>
              </a:cxn>
            </a:cxnLst>
            <a:rect l="0" t="0" r="r" b="b"/>
            <a:pathLst>
              <a:path w="86" h="184">
                <a:moveTo>
                  <a:pt x="0" y="184"/>
                </a:moveTo>
                <a:lnTo>
                  <a:pt x="86" y="134"/>
                </a:lnTo>
                <a:lnTo>
                  <a:pt x="86" y="0"/>
                </a:lnTo>
                <a:lnTo>
                  <a:pt x="0" y="50"/>
                </a:lnTo>
                <a:lnTo>
                  <a:pt x="0" y="184"/>
                </a:lnTo>
                <a:close/>
              </a:path>
            </a:pathLst>
          </a:custGeom>
          <a:noFill/>
          <a:ln w="7938" cap="sq">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447" name="Picture 423">
            <a:extLst>
              <a:ext uri="{FF2B5EF4-FFF2-40B4-BE49-F238E27FC236}">
                <a16:creationId xmlns:a16="http://schemas.microsoft.com/office/drawing/2014/main" id="{E2EDF9F0-3949-46D5-AA70-D4BFB7072F29}"/>
              </a:ext>
            </a:extLst>
          </p:cNvPr>
          <p:cNvPicPr>
            <a:picLocks noChangeAspect="1" noChangeArrowheads="1"/>
          </p:cNvPicPr>
          <p:nvPr/>
        </p:nvPicPr>
        <p:blipFill>
          <a:blip r:embed="rId141">
            <a:extLst>
              <a:ext uri="{28A0092B-C50C-407E-A947-70E740481C1C}">
                <a14:useLocalDpi xmlns:a14="http://schemas.microsoft.com/office/drawing/2010/main" val="0"/>
              </a:ext>
            </a:extLst>
          </a:blip>
          <a:srcRect/>
          <a:stretch>
            <a:fillRect/>
          </a:stretch>
        </p:blipFill>
        <p:spPr bwMode="auto">
          <a:xfrm>
            <a:off x="5004460" y="1726372"/>
            <a:ext cx="230188"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Freeform 424">
            <a:extLst>
              <a:ext uri="{FF2B5EF4-FFF2-40B4-BE49-F238E27FC236}">
                <a16:creationId xmlns:a16="http://schemas.microsoft.com/office/drawing/2014/main" id="{CF0E3423-3CEE-40AA-8B0F-695D7F5080FA}"/>
              </a:ext>
            </a:extLst>
          </p:cNvPr>
          <p:cNvSpPr>
            <a:spLocks/>
          </p:cNvSpPr>
          <p:nvPr/>
        </p:nvSpPr>
        <p:spPr bwMode="auto">
          <a:xfrm>
            <a:off x="5009223" y="1732722"/>
            <a:ext cx="217488" cy="339725"/>
          </a:xfrm>
          <a:custGeom>
            <a:avLst/>
            <a:gdLst>
              <a:gd name="T0" fmla="*/ 0 w 484"/>
              <a:gd name="T1" fmla="*/ 472 h 750"/>
              <a:gd name="T2" fmla="*/ 484 w 484"/>
              <a:gd name="T3" fmla="*/ 750 h 750"/>
              <a:gd name="T4" fmla="*/ 484 w 484"/>
              <a:gd name="T5" fmla="*/ 278 h 750"/>
              <a:gd name="T6" fmla="*/ 0 w 484"/>
              <a:gd name="T7" fmla="*/ 0 h 750"/>
              <a:gd name="T8" fmla="*/ 0 w 484"/>
              <a:gd name="T9" fmla="*/ 472 h 750"/>
            </a:gdLst>
            <a:ahLst/>
            <a:cxnLst>
              <a:cxn ang="0">
                <a:pos x="T0" y="T1"/>
              </a:cxn>
              <a:cxn ang="0">
                <a:pos x="T2" y="T3"/>
              </a:cxn>
              <a:cxn ang="0">
                <a:pos x="T4" y="T5"/>
              </a:cxn>
              <a:cxn ang="0">
                <a:pos x="T6" y="T7"/>
              </a:cxn>
              <a:cxn ang="0">
                <a:pos x="T8" y="T9"/>
              </a:cxn>
            </a:cxnLst>
            <a:rect l="0" t="0" r="r" b="b"/>
            <a:pathLst>
              <a:path w="484" h="750">
                <a:moveTo>
                  <a:pt x="0" y="472"/>
                </a:moveTo>
                <a:cubicBezTo>
                  <a:pt x="130" y="601"/>
                  <a:pt x="297" y="697"/>
                  <a:pt x="484" y="750"/>
                </a:cubicBezTo>
                <a:lnTo>
                  <a:pt x="484" y="278"/>
                </a:lnTo>
                <a:cubicBezTo>
                  <a:pt x="301" y="220"/>
                  <a:pt x="135" y="124"/>
                  <a:pt x="0" y="0"/>
                </a:cubicBezTo>
                <a:lnTo>
                  <a:pt x="0" y="472"/>
                </a:lnTo>
                <a:close/>
              </a:path>
            </a:pathLst>
          </a:cu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425">
            <a:extLst>
              <a:ext uri="{FF2B5EF4-FFF2-40B4-BE49-F238E27FC236}">
                <a16:creationId xmlns:a16="http://schemas.microsoft.com/office/drawing/2014/main" id="{0DBB939D-3B26-4A08-B7E6-277F1A94C814}"/>
              </a:ext>
            </a:extLst>
          </p:cNvPr>
          <p:cNvSpPr>
            <a:spLocks/>
          </p:cNvSpPr>
          <p:nvPr/>
        </p:nvSpPr>
        <p:spPr bwMode="auto">
          <a:xfrm>
            <a:off x="5031448" y="1781934"/>
            <a:ext cx="165100" cy="254000"/>
          </a:xfrm>
          <a:custGeom>
            <a:avLst/>
            <a:gdLst>
              <a:gd name="T0" fmla="*/ 0 w 368"/>
              <a:gd name="T1" fmla="*/ 0 h 563"/>
              <a:gd name="T2" fmla="*/ 0 w 368"/>
              <a:gd name="T3" fmla="*/ 352 h 563"/>
              <a:gd name="T4" fmla="*/ 368 w 368"/>
              <a:gd name="T5" fmla="*/ 563 h 563"/>
            </a:gdLst>
            <a:ahLst/>
            <a:cxnLst>
              <a:cxn ang="0">
                <a:pos x="T0" y="T1"/>
              </a:cxn>
              <a:cxn ang="0">
                <a:pos x="T2" y="T3"/>
              </a:cxn>
              <a:cxn ang="0">
                <a:pos x="T4" y="T5"/>
              </a:cxn>
            </a:cxnLst>
            <a:rect l="0" t="0" r="r" b="b"/>
            <a:pathLst>
              <a:path w="368" h="563">
                <a:moveTo>
                  <a:pt x="0" y="0"/>
                </a:moveTo>
                <a:lnTo>
                  <a:pt x="0" y="352"/>
                </a:lnTo>
                <a:cubicBezTo>
                  <a:pt x="108" y="441"/>
                  <a:pt x="232" y="512"/>
                  <a:pt x="368" y="563"/>
                </a:cubicBezTo>
              </a:path>
            </a:pathLst>
          </a:custGeom>
          <a:noFill/>
          <a:ln w="7938" cap="sq">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450" name="Picture 426">
            <a:extLst>
              <a:ext uri="{FF2B5EF4-FFF2-40B4-BE49-F238E27FC236}">
                <a16:creationId xmlns:a16="http://schemas.microsoft.com/office/drawing/2014/main" id="{055CEB57-8557-49C1-A460-FE4F2510968E}"/>
              </a:ext>
            </a:extLst>
          </p:cNvPr>
          <p:cNvPicPr>
            <a:picLocks noChangeAspect="1" noChangeArrowheads="1"/>
          </p:cNvPicPr>
          <p:nvPr/>
        </p:nvPicPr>
        <p:blipFill>
          <a:blip r:embed="rId142">
            <a:extLst>
              <a:ext uri="{28A0092B-C50C-407E-A947-70E740481C1C}">
                <a14:useLocalDpi xmlns:a14="http://schemas.microsoft.com/office/drawing/2010/main" val="0"/>
              </a:ext>
            </a:extLst>
          </a:blip>
          <a:srcRect/>
          <a:stretch>
            <a:fillRect/>
          </a:stretch>
        </p:blipFill>
        <p:spPr bwMode="auto">
          <a:xfrm>
            <a:off x="5025098" y="1777172"/>
            <a:ext cx="174625"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Freeform 427">
            <a:extLst>
              <a:ext uri="{FF2B5EF4-FFF2-40B4-BE49-F238E27FC236}">
                <a16:creationId xmlns:a16="http://schemas.microsoft.com/office/drawing/2014/main" id="{95D826A6-3256-4A34-B1CD-86A8AC7C1A8E}"/>
              </a:ext>
            </a:extLst>
          </p:cNvPr>
          <p:cNvSpPr>
            <a:spLocks/>
          </p:cNvSpPr>
          <p:nvPr/>
        </p:nvSpPr>
        <p:spPr bwMode="auto">
          <a:xfrm>
            <a:off x="5031448" y="1781934"/>
            <a:ext cx="165100" cy="254000"/>
          </a:xfrm>
          <a:custGeom>
            <a:avLst/>
            <a:gdLst>
              <a:gd name="T0" fmla="*/ 12 w 368"/>
              <a:gd name="T1" fmla="*/ 346 h 563"/>
              <a:gd name="T2" fmla="*/ 368 w 368"/>
              <a:gd name="T3" fmla="*/ 551 h 563"/>
              <a:gd name="T4" fmla="*/ 368 w 368"/>
              <a:gd name="T5" fmla="*/ 563 h 563"/>
              <a:gd name="T6" fmla="*/ 368 w 368"/>
              <a:gd name="T7" fmla="*/ 212 h 563"/>
              <a:gd name="T8" fmla="*/ 0 w 368"/>
              <a:gd name="T9" fmla="*/ 0 h 563"/>
              <a:gd name="T10" fmla="*/ 12 w 368"/>
              <a:gd name="T11" fmla="*/ 7 h 563"/>
              <a:gd name="T12" fmla="*/ 12 w 368"/>
              <a:gd name="T13" fmla="*/ 346 h 563"/>
            </a:gdLst>
            <a:ahLst/>
            <a:cxnLst>
              <a:cxn ang="0">
                <a:pos x="T0" y="T1"/>
              </a:cxn>
              <a:cxn ang="0">
                <a:pos x="T2" y="T3"/>
              </a:cxn>
              <a:cxn ang="0">
                <a:pos x="T4" y="T5"/>
              </a:cxn>
              <a:cxn ang="0">
                <a:pos x="T6" y="T7"/>
              </a:cxn>
              <a:cxn ang="0">
                <a:pos x="T8" y="T9"/>
              </a:cxn>
              <a:cxn ang="0">
                <a:pos x="T10" y="T11"/>
              </a:cxn>
              <a:cxn ang="0">
                <a:pos x="T12" y="T13"/>
              </a:cxn>
            </a:cxnLst>
            <a:rect l="0" t="0" r="r" b="b"/>
            <a:pathLst>
              <a:path w="368" h="563">
                <a:moveTo>
                  <a:pt x="12" y="346"/>
                </a:moveTo>
                <a:cubicBezTo>
                  <a:pt x="116" y="432"/>
                  <a:pt x="237" y="501"/>
                  <a:pt x="368" y="551"/>
                </a:cubicBezTo>
                <a:lnTo>
                  <a:pt x="368" y="563"/>
                </a:lnTo>
                <a:lnTo>
                  <a:pt x="368" y="212"/>
                </a:lnTo>
                <a:cubicBezTo>
                  <a:pt x="235" y="157"/>
                  <a:pt x="110" y="86"/>
                  <a:pt x="0" y="0"/>
                </a:cubicBezTo>
                <a:lnTo>
                  <a:pt x="12" y="7"/>
                </a:lnTo>
                <a:lnTo>
                  <a:pt x="12" y="346"/>
                </a:lnTo>
                <a:close/>
              </a:path>
            </a:pathLst>
          </a:cu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428">
            <a:extLst>
              <a:ext uri="{FF2B5EF4-FFF2-40B4-BE49-F238E27FC236}">
                <a16:creationId xmlns:a16="http://schemas.microsoft.com/office/drawing/2014/main" id="{F6FE7470-648D-4746-B510-4F1FEE203C9E}"/>
              </a:ext>
            </a:extLst>
          </p:cNvPr>
          <p:cNvSpPr>
            <a:spLocks noChangeArrowheads="1"/>
          </p:cNvSpPr>
          <p:nvPr/>
        </p:nvSpPr>
        <p:spPr bwMode="auto">
          <a:xfrm>
            <a:off x="4815548" y="1986722"/>
            <a:ext cx="325438" cy="7938"/>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Rectangle 429">
            <a:extLst>
              <a:ext uri="{FF2B5EF4-FFF2-40B4-BE49-F238E27FC236}">
                <a16:creationId xmlns:a16="http://schemas.microsoft.com/office/drawing/2014/main" id="{A8F11D55-179B-49BE-95E7-A7FA003A9E39}"/>
              </a:ext>
            </a:extLst>
          </p:cNvPr>
          <p:cNvSpPr>
            <a:spLocks noChangeArrowheads="1"/>
          </p:cNvSpPr>
          <p:nvPr/>
        </p:nvSpPr>
        <p:spPr bwMode="auto">
          <a:xfrm>
            <a:off x="4815548" y="1994659"/>
            <a:ext cx="325438" cy="6350"/>
          </a:xfrm>
          <a:prstGeom prst="rect">
            <a:avLst/>
          </a:prstGeom>
          <a:solidFill>
            <a:srgbClr val="62636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430">
            <a:extLst>
              <a:ext uri="{FF2B5EF4-FFF2-40B4-BE49-F238E27FC236}">
                <a16:creationId xmlns:a16="http://schemas.microsoft.com/office/drawing/2014/main" id="{A0D4020A-6D77-4F11-90FC-22EB91C2956D}"/>
              </a:ext>
            </a:extLst>
          </p:cNvPr>
          <p:cNvSpPr>
            <a:spLocks noChangeArrowheads="1"/>
          </p:cNvSpPr>
          <p:nvPr/>
        </p:nvSpPr>
        <p:spPr bwMode="auto">
          <a:xfrm>
            <a:off x="4815548" y="2001009"/>
            <a:ext cx="325438" cy="7938"/>
          </a:xfrm>
          <a:prstGeom prst="rect">
            <a:avLst/>
          </a:prstGeom>
          <a:solidFill>
            <a:srgbClr val="62646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431">
            <a:extLst>
              <a:ext uri="{FF2B5EF4-FFF2-40B4-BE49-F238E27FC236}">
                <a16:creationId xmlns:a16="http://schemas.microsoft.com/office/drawing/2014/main" id="{8F631676-329F-441E-8C70-2A0341550064}"/>
              </a:ext>
            </a:extLst>
          </p:cNvPr>
          <p:cNvSpPr>
            <a:spLocks noChangeArrowheads="1"/>
          </p:cNvSpPr>
          <p:nvPr/>
        </p:nvSpPr>
        <p:spPr bwMode="auto">
          <a:xfrm>
            <a:off x="4815548" y="2008947"/>
            <a:ext cx="325438" cy="6350"/>
          </a:xfrm>
          <a:prstGeom prst="rect">
            <a:avLst/>
          </a:prstGeom>
          <a:solidFill>
            <a:srgbClr val="63666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432">
            <a:extLst>
              <a:ext uri="{FF2B5EF4-FFF2-40B4-BE49-F238E27FC236}">
                <a16:creationId xmlns:a16="http://schemas.microsoft.com/office/drawing/2014/main" id="{EA941EC2-5BC6-43E2-BC2A-4BCB282F6C47}"/>
              </a:ext>
            </a:extLst>
          </p:cNvPr>
          <p:cNvSpPr>
            <a:spLocks noChangeArrowheads="1"/>
          </p:cNvSpPr>
          <p:nvPr/>
        </p:nvSpPr>
        <p:spPr bwMode="auto">
          <a:xfrm>
            <a:off x="4815548" y="2015297"/>
            <a:ext cx="325438" cy="7938"/>
          </a:xfrm>
          <a:prstGeom prst="rect">
            <a:avLst/>
          </a:prstGeom>
          <a:solidFill>
            <a:srgbClr val="63686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433">
            <a:extLst>
              <a:ext uri="{FF2B5EF4-FFF2-40B4-BE49-F238E27FC236}">
                <a16:creationId xmlns:a16="http://schemas.microsoft.com/office/drawing/2014/main" id="{7B12993C-6429-45CD-8F6A-3B094B1DF73D}"/>
              </a:ext>
            </a:extLst>
          </p:cNvPr>
          <p:cNvSpPr>
            <a:spLocks noChangeArrowheads="1"/>
          </p:cNvSpPr>
          <p:nvPr/>
        </p:nvSpPr>
        <p:spPr bwMode="auto">
          <a:xfrm>
            <a:off x="4815548" y="2023234"/>
            <a:ext cx="325438" cy="6350"/>
          </a:xfrm>
          <a:prstGeom prst="rect">
            <a:avLst/>
          </a:prstGeom>
          <a:solidFill>
            <a:srgbClr val="656B7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434">
            <a:extLst>
              <a:ext uri="{FF2B5EF4-FFF2-40B4-BE49-F238E27FC236}">
                <a16:creationId xmlns:a16="http://schemas.microsoft.com/office/drawing/2014/main" id="{B7C32609-FB68-4D1B-8EF0-809E9B0FEFEF}"/>
              </a:ext>
            </a:extLst>
          </p:cNvPr>
          <p:cNvSpPr>
            <a:spLocks noChangeArrowheads="1"/>
          </p:cNvSpPr>
          <p:nvPr/>
        </p:nvSpPr>
        <p:spPr bwMode="auto">
          <a:xfrm>
            <a:off x="4815548" y="2029584"/>
            <a:ext cx="325438" cy="7938"/>
          </a:xfrm>
          <a:prstGeom prst="rect">
            <a:avLst/>
          </a:prstGeom>
          <a:solidFill>
            <a:srgbClr val="656E7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435">
            <a:extLst>
              <a:ext uri="{FF2B5EF4-FFF2-40B4-BE49-F238E27FC236}">
                <a16:creationId xmlns:a16="http://schemas.microsoft.com/office/drawing/2014/main" id="{8D402430-1778-4E40-9BE0-BA4E66EE4381}"/>
              </a:ext>
            </a:extLst>
          </p:cNvPr>
          <p:cNvSpPr>
            <a:spLocks noChangeArrowheads="1"/>
          </p:cNvSpPr>
          <p:nvPr/>
        </p:nvSpPr>
        <p:spPr bwMode="auto">
          <a:xfrm>
            <a:off x="4815548" y="2037522"/>
            <a:ext cx="325438" cy="6350"/>
          </a:xfrm>
          <a:prstGeom prst="rect">
            <a:avLst/>
          </a:prstGeom>
          <a:solidFill>
            <a:srgbClr val="6671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436">
            <a:extLst>
              <a:ext uri="{FF2B5EF4-FFF2-40B4-BE49-F238E27FC236}">
                <a16:creationId xmlns:a16="http://schemas.microsoft.com/office/drawing/2014/main" id="{59DA08EA-5224-4B55-B380-1A9CA3003B6B}"/>
              </a:ext>
            </a:extLst>
          </p:cNvPr>
          <p:cNvSpPr>
            <a:spLocks noChangeArrowheads="1"/>
          </p:cNvSpPr>
          <p:nvPr/>
        </p:nvSpPr>
        <p:spPr bwMode="auto">
          <a:xfrm>
            <a:off x="4815548" y="2043872"/>
            <a:ext cx="325438" cy="7938"/>
          </a:xfrm>
          <a:prstGeom prst="rect">
            <a:avLst/>
          </a:prstGeom>
          <a:solidFill>
            <a:srgbClr val="6775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437">
            <a:extLst>
              <a:ext uri="{FF2B5EF4-FFF2-40B4-BE49-F238E27FC236}">
                <a16:creationId xmlns:a16="http://schemas.microsoft.com/office/drawing/2014/main" id="{570692A6-1CD8-4B5B-9FFE-F79D3AB3336A}"/>
              </a:ext>
            </a:extLst>
          </p:cNvPr>
          <p:cNvSpPr>
            <a:spLocks noChangeArrowheads="1"/>
          </p:cNvSpPr>
          <p:nvPr/>
        </p:nvSpPr>
        <p:spPr bwMode="auto">
          <a:xfrm>
            <a:off x="4815548" y="2051809"/>
            <a:ext cx="325438" cy="7938"/>
          </a:xfrm>
          <a:prstGeom prst="rect">
            <a:avLst/>
          </a:prstGeom>
          <a:solidFill>
            <a:srgbClr val="6979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438">
            <a:extLst>
              <a:ext uri="{FF2B5EF4-FFF2-40B4-BE49-F238E27FC236}">
                <a16:creationId xmlns:a16="http://schemas.microsoft.com/office/drawing/2014/main" id="{E7BA0BF4-C675-4304-934C-3858E5BD49AA}"/>
              </a:ext>
            </a:extLst>
          </p:cNvPr>
          <p:cNvSpPr>
            <a:spLocks noChangeArrowheads="1"/>
          </p:cNvSpPr>
          <p:nvPr/>
        </p:nvSpPr>
        <p:spPr bwMode="auto">
          <a:xfrm>
            <a:off x="4815548" y="2059747"/>
            <a:ext cx="325438" cy="6350"/>
          </a:xfrm>
          <a:prstGeom prst="rect">
            <a:avLst/>
          </a:prstGeom>
          <a:solidFill>
            <a:srgbClr val="6A7E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439">
            <a:extLst>
              <a:ext uri="{FF2B5EF4-FFF2-40B4-BE49-F238E27FC236}">
                <a16:creationId xmlns:a16="http://schemas.microsoft.com/office/drawing/2014/main" id="{16606F6E-FDEE-43EB-A07A-09EB6D797D8C}"/>
              </a:ext>
            </a:extLst>
          </p:cNvPr>
          <p:cNvSpPr>
            <a:spLocks noChangeArrowheads="1"/>
          </p:cNvSpPr>
          <p:nvPr/>
        </p:nvSpPr>
        <p:spPr bwMode="auto">
          <a:xfrm>
            <a:off x="4815548" y="2066097"/>
            <a:ext cx="325438" cy="7938"/>
          </a:xfrm>
          <a:prstGeom prst="rect">
            <a:avLst/>
          </a:prstGeom>
          <a:solidFill>
            <a:srgbClr val="6C83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440">
            <a:extLst>
              <a:ext uri="{FF2B5EF4-FFF2-40B4-BE49-F238E27FC236}">
                <a16:creationId xmlns:a16="http://schemas.microsoft.com/office/drawing/2014/main" id="{6D10F9DF-A0D9-4FB2-9D9A-120AC69F9432}"/>
              </a:ext>
            </a:extLst>
          </p:cNvPr>
          <p:cNvSpPr>
            <a:spLocks noChangeArrowheads="1"/>
          </p:cNvSpPr>
          <p:nvPr/>
        </p:nvSpPr>
        <p:spPr bwMode="auto">
          <a:xfrm>
            <a:off x="4815548" y="2074034"/>
            <a:ext cx="325438" cy="6350"/>
          </a:xfrm>
          <a:prstGeom prst="rect">
            <a:avLst/>
          </a:prstGeom>
          <a:solidFill>
            <a:srgbClr val="6D87A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441">
            <a:extLst>
              <a:ext uri="{FF2B5EF4-FFF2-40B4-BE49-F238E27FC236}">
                <a16:creationId xmlns:a16="http://schemas.microsoft.com/office/drawing/2014/main" id="{96D19C7E-EEDC-481B-B8ED-139828075B01}"/>
              </a:ext>
            </a:extLst>
          </p:cNvPr>
          <p:cNvSpPr>
            <a:spLocks noChangeArrowheads="1"/>
          </p:cNvSpPr>
          <p:nvPr/>
        </p:nvSpPr>
        <p:spPr bwMode="auto">
          <a:xfrm>
            <a:off x="4815548" y="2080384"/>
            <a:ext cx="325438" cy="7938"/>
          </a:xfrm>
          <a:prstGeom prst="rect">
            <a:avLst/>
          </a:prstGeom>
          <a:solidFill>
            <a:srgbClr val="6F8C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442">
            <a:extLst>
              <a:ext uri="{FF2B5EF4-FFF2-40B4-BE49-F238E27FC236}">
                <a16:creationId xmlns:a16="http://schemas.microsoft.com/office/drawing/2014/main" id="{B000EB95-3AC4-476F-ABFC-23580712543E}"/>
              </a:ext>
            </a:extLst>
          </p:cNvPr>
          <p:cNvSpPr>
            <a:spLocks noChangeArrowheads="1"/>
          </p:cNvSpPr>
          <p:nvPr/>
        </p:nvSpPr>
        <p:spPr bwMode="auto">
          <a:xfrm>
            <a:off x="4815548" y="2088322"/>
            <a:ext cx="325438" cy="6350"/>
          </a:xfrm>
          <a:prstGeom prst="rect">
            <a:avLst/>
          </a:prstGeom>
          <a:solidFill>
            <a:srgbClr val="7090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443">
            <a:extLst>
              <a:ext uri="{FF2B5EF4-FFF2-40B4-BE49-F238E27FC236}">
                <a16:creationId xmlns:a16="http://schemas.microsoft.com/office/drawing/2014/main" id="{5D47A38F-ED1A-4321-9AF1-CADA7DD1E987}"/>
              </a:ext>
            </a:extLst>
          </p:cNvPr>
          <p:cNvSpPr>
            <a:spLocks noChangeArrowheads="1"/>
          </p:cNvSpPr>
          <p:nvPr/>
        </p:nvSpPr>
        <p:spPr bwMode="auto">
          <a:xfrm>
            <a:off x="4815548" y="2094672"/>
            <a:ext cx="325438" cy="7938"/>
          </a:xfrm>
          <a:prstGeom prst="rect">
            <a:avLst/>
          </a:prstGeom>
          <a:solidFill>
            <a:srgbClr val="7295B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444">
            <a:extLst>
              <a:ext uri="{FF2B5EF4-FFF2-40B4-BE49-F238E27FC236}">
                <a16:creationId xmlns:a16="http://schemas.microsoft.com/office/drawing/2014/main" id="{0CCB0E5D-06E7-4C08-86ED-F4D8237416C7}"/>
              </a:ext>
            </a:extLst>
          </p:cNvPr>
          <p:cNvSpPr>
            <a:spLocks noChangeArrowheads="1"/>
          </p:cNvSpPr>
          <p:nvPr/>
        </p:nvSpPr>
        <p:spPr bwMode="auto">
          <a:xfrm>
            <a:off x="4815548" y="2102609"/>
            <a:ext cx="325438" cy="6350"/>
          </a:xfrm>
          <a:prstGeom prst="rect">
            <a:avLst/>
          </a:prstGeom>
          <a:solidFill>
            <a:srgbClr val="7399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445">
            <a:extLst>
              <a:ext uri="{FF2B5EF4-FFF2-40B4-BE49-F238E27FC236}">
                <a16:creationId xmlns:a16="http://schemas.microsoft.com/office/drawing/2014/main" id="{B280F26F-CF19-483B-B674-59393F44F64B}"/>
              </a:ext>
            </a:extLst>
          </p:cNvPr>
          <p:cNvSpPr>
            <a:spLocks noChangeArrowheads="1"/>
          </p:cNvSpPr>
          <p:nvPr/>
        </p:nvSpPr>
        <p:spPr bwMode="auto">
          <a:xfrm>
            <a:off x="4815548" y="2108959"/>
            <a:ext cx="325438" cy="7938"/>
          </a:xfrm>
          <a:prstGeom prst="rect">
            <a:avLst/>
          </a:prstGeom>
          <a:solidFill>
            <a:srgbClr val="749DC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446">
            <a:extLst>
              <a:ext uri="{FF2B5EF4-FFF2-40B4-BE49-F238E27FC236}">
                <a16:creationId xmlns:a16="http://schemas.microsoft.com/office/drawing/2014/main" id="{D9AE3BD2-885B-45CA-9632-EAB37FFA904C}"/>
              </a:ext>
            </a:extLst>
          </p:cNvPr>
          <p:cNvSpPr>
            <a:spLocks noChangeArrowheads="1"/>
          </p:cNvSpPr>
          <p:nvPr/>
        </p:nvSpPr>
        <p:spPr bwMode="auto">
          <a:xfrm>
            <a:off x="4815548" y="2116897"/>
            <a:ext cx="325438" cy="7938"/>
          </a:xfrm>
          <a:prstGeom prst="rect">
            <a:avLst/>
          </a:prstGeom>
          <a:solidFill>
            <a:srgbClr val="76A0C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47">
            <a:extLst>
              <a:ext uri="{FF2B5EF4-FFF2-40B4-BE49-F238E27FC236}">
                <a16:creationId xmlns:a16="http://schemas.microsoft.com/office/drawing/2014/main" id="{3E469809-125E-427E-9810-28395C22A7C7}"/>
              </a:ext>
            </a:extLst>
          </p:cNvPr>
          <p:cNvSpPr>
            <a:spLocks noChangeArrowheads="1"/>
          </p:cNvSpPr>
          <p:nvPr/>
        </p:nvSpPr>
        <p:spPr bwMode="auto">
          <a:xfrm>
            <a:off x="4815548" y="2124834"/>
            <a:ext cx="325438" cy="6350"/>
          </a:xfrm>
          <a:prstGeom prst="rect">
            <a:avLst/>
          </a:prstGeom>
          <a:solidFill>
            <a:srgbClr val="77A3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48">
            <a:extLst>
              <a:ext uri="{FF2B5EF4-FFF2-40B4-BE49-F238E27FC236}">
                <a16:creationId xmlns:a16="http://schemas.microsoft.com/office/drawing/2014/main" id="{EF67563F-EB42-4D4F-B593-FB65499115D8}"/>
              </a:ext>
            </a:extLst>
          </p:cNvPr>
          <p:cNvSpPr>
            <a:spLocks noChangeArrowheads="1"/>
          </p:cNvSpPr>
          <p:nvPr/>
        </p:nvSpPr>
        <p:spPr bwMode="auto">
          <a:xfrm>
            <a:off x="4815548" y="2131184"/>
            <a:ext cx="325438" cy="7938"/>
          </a:xfrm>
          <a:prstGeom prst="rect">
            <a:avLst/>
          </a:prstGeom>
          <a:solidFill>
            <a:srgbClr val="78A5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49">
            <a:extLst>
              <a:ext uri="{FF2B5EF4-FFF2-40B4-BE49-F238E27FC236}">
                <a16:creationId xmlns:a16="http://schemas.microsoft.com/office/drawing/2014/main" id="{4C810A09-E88E-427C-9E9E-7F18E40F2BF3}"/>
              </a:ext>
            </a:extLst>
          </p:cNvPr>
          <p:cNvSpPr>
            <a:spLocks noChangeArrowheads="1"/>
          </p:cNvSpPr>
          <p:nvPr/>
        </p:nvSpPr>
        <p:spPr bwMode="auto">
          <a:xfrm>
            <a:off x="4815548" y="2139122"/>
            <a:ext cx="325438" cy="6350"/>
          </a:xfrm>
          <a:prstGeom prst="rect">
            <a:avLst/>
          </a:prstGeom>
          <a:solidFill>
            <a:srgbClr val="79A8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450">
            <a:extLst>
              <a:ext uri="{FF2B5EF4-FFF2-40B4-BE49-F238E27FC236}">
                <a16:creationId xmlns:a16="http://schemas.microsoft.com/office/drawing/2014/main" id="{C9D53DD2-9F93-483C-80B1-AB437CE3C6AB}"/>
              </a:ext>
            </a:extLst>
          </p:cNvPr>
          <p:cNvSpPr>
            <a:spLocks noChangeArrowheads="1"/>
          </p:cNvSpPr>
          <p:nvPr/>
        </p:nvSpPr>
        <p:spPr bwMode="auto">
          <a:xfrm>
            <a:off x="4815548" y="2145472"/>
            <a:ext cx="325438" cy="7938"/>
          </a:xfrm>
          <a:prstGeom prst="rect">
            <a:avLst/>
          </a:prstGeom>
          <a:solidFill>
            <a:srgbClr val="79A9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451">
            <a:extLst>
              <a:ext uri="{FF2B5EF4-FFF2-40B4-BE49-F238E27FC236}">
                <a16:creationId xmlns:a16="http://schemas.microsoft.com/office/drawing/2014/main" id="{7D5CCAD5-681B-4218-90AE-4B2B78AB3CB4}"/>
              </a:ext>
            </a:extLst>
          </p:cNvPr>
          <p:cNvSpPr>
            <a:spLocks noChangeArrowheads="1"/>
          </p:cNvSpPr>
          <p:nvPr/>
        </p:nvSpPr>
        <p:spPr bwMode="auto">
          <a:xfrm>
            <a:off x="4815548" y="2153409"/>
            <a:ext cx="325438" cy="6350"/>
          </a:xfrm>
          <a:prstGeom prst="rect">
            <a:avLst/>
          </a:prstGeom>
          <a:solidFill>
            <a:srgbClr val="7AABD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Rectangle 452">
            <a:extLst>
              <a:ext uri="{FF2B5EF4-FFF2-40B4-BE49-F238E27FC236}">
                <a16:creationId xmlns:a16="http://schemas.microsoft.com/office/drawing/2014/main" id="{007D024B-BEF0-4CA0-B9EA-754E3AB9E86E}"/>
              </a:ext>
            </a:extLst>
          </p:cNvPr>
          <p:cNvSpPr>
            <a:spLocks noChangeArrowheads="1"/>
          </p:cNvSpPr>
          <p:nvPr/>
        </p:nvSpPr>
        <p:spPr bwMode="auto">
          <a:xfrm>
            <a:off x="4815548" y="2159759"/>
            <a:ext cx="325438" cy="7938"/>
          </a:xfrm>
          <a:prstGeom prst="rect">
            <a:avLst/>
          </a:prstGeom>
          <a:solidFill>
            <a:srgbClr val="7AAC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453">
            <a:extLst>
              <a:ext uri="{FF2B5EF4-FFF2-40B4-BE49-F238E27FC236}">
                <a16:creationId xmlns:a16="http://schemas.microsoft.com/office/drawing/2014/main" id="{35A4567F-2EE6-4C42-A96A-0C6D0C558BA2}"/>
              </a:ext>
            </a:extLst>
          </p:cNvPr>
          <p:cNvSpPr>
            <a:spLocks noChangeArrowheads="1"/>
          </p:cNvSpPr>
          <p:nvPr/>
        </p:nvSpPr>
        <p:spPr bwMode="auto">
          <a:xfrm>
            <a:off x="4815548" y="2167697"/>
            <a:ext cx="325438" cy="6350"/>
          </a:xfrm>
          <a:prstGeom prst="rect">
            <a:avLst/>
          </a:prstGeom>
          <a:solidFill>
            <a:srgbClr val="7BAD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Rectangle 454">
            <a:extLst>
              <a:ext uri="{FF2B5EF4-FFF2-40B4-BE49-F238E27FC236}">
                <a16:creationId xmlns:a16="http://schemas.microsoft.com/office/drawing/2014/main" id="{5FD54B67-A825-4EDA-A6F1-71EA595A593E}"/>
              </a:ext>
            </a:extLst>
          </p:cNvPr>
          <p:cNvSpPr>
            <a:spLocks noChangeArrowheads="1"/>
          </p:cNvSpPr>
          <p:nvPr/>
        </p:nvSpPr>
        <p:spPr bwMode="auto">
          <a:xfrm>
            <a:off x="4815548" y="2174047"/>
            <a:ext cx="325438" cy="7938"/>
          </a:xfrm>
          <a:prstGeom prst="rect">
            <a:avLst/>
          </a:prstGeom>
          <a:solidFill>
            <a:srgbClr val="7BAE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Rectangle 455">
            <a:extLst>
              <a:ext uri="{FF2B5EF4-FFF2-40B4-BE49-F238E27FC236}">
                <a16:creationId xmlns:a16="http://schemas.microsoft.com/office/drawing/2014/main" id="{9AFF3C3E-4733-4D93-86B2-72B4EAAB6243}"/>
              </a:ext>
            </a:extLst>
          </p:cNvPr>
          <p:cNvSpPr>
            <a:spLocks noChangeArrowheads="1"/>
          </p:cNvSpPr>
          <p:nvPr/>
        </p:nvSpPr>
        <p:spPr bwMode="auto">
          <a:xfrm>
            <a:off x="4815548" y="2181984"/>
            <a:ext cx="325438" cy="6350"/>
          </a:xfrm>
          <a:prstGeom prst="rect">
            <a:avLst/>
          </a:prstGeom>
          <a:solidFill>
            <a:srgbClr val="7BAE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456">
            <a:extLst>
              <a:ext uri="{FF2B5EF4-FFF2-40B4-BE49-F238E27FC236}">
                <a16:creationId xmlns:a16="http://schemas.microsoft.com/office/drawing/2014/main" id="{D7AF03AF-CFCA-43BA-B224-6D60084C1FB8}"/>
              </a:ext>
            </a:extLst>
          </p:cNvPr>
          <p:cNvSpPr>
            <a:spLocks/>
          </p:cNvSpPr>
          <p:nvPr/>
        </p:nvSpPr>
        <p:spPr bwMode="auto">
          <a:xfrm>
            <a:off x="4818723" y="1991484"/>
            <a:ext cx="312738" cy="192088"/>
          </a:xfrm>
          <a:custGeom>
            <a:avLst/>
            <a:gdLst>
              <a:gd name="T0" fmla="*/ 0 w 197"/>
              <a:gd name="T1" fmla="*/ 42 h 121"/>
              <a:gd name="T2" fmla="*/ 58 w 197"/>
              <a:gd name="T3" fmla="*/ 0 h 121"/>
              <a:gd name="T4" fmla="*/ 197 w 197"/>
              <a:gd name="T5" fmla="*/ 80 h 121"/>
              <a:gd name="T6" fmla="*/ 137 w 197"/>
              <a:gd name="T7" fmla="*/ 121 h 121"/>
              <a:gd name="T8" fmla="*/ 0 w 197"/>
              <a:gd name="T9" fmla="*/ 42 h 121"/>
            </a:gdLst>
            <a:ahLst/>
            <a:cxnLst>
              <a:cxn ang="0">
                <a:pos x="T0" y="T1"/>
              </a:cxn>
              <a:cxn ang="0">
                <a:pos x="T2" y="T3"/>
              </a:cxn>
              <a:cxn ang="0">
                <a:pos x="T4" y="T5"/>
              </a:cxn>
              <a:cxn ang="0">
                <a:pos x="T6" y="T7"/>
              </a:cxn>
              <a:cxn ang="0">
                <a:pos x="T8" y="T9"/>
              </a:cxn>
            </a:cxnLst>
            <a:rect l="0" t="0" r="r" b="b"/>
            <a:pathLst>
              <a:path w="197" h="121">
                <a:moveTo>
                  <a:pt x="0" y="42"/>
                </a:moveTo>
                <a:lnTo>
                  <a:pt x="58" y="0"/>
                </a:lnTo>
                <a:lnTo>
                  <a:pt x="197" y="80"/>
                </a:lnTo>
                <a:lnTo>
                  <a:pt x="137" y="121"/>
                </a:lnTo>
                <a:lnTo>
                  <a:pt x="0" y="42"/>
                </a:lnTo>
                <a:close/>
              </a:path>
            </a:pathLst>
          </a:custGeom>
          <a:noFill/>
          <a:ln w="7938" cap="sq">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481" name="Picture 457">
            <a:extLst>
              <a:ext uri="{FF2B5EF4-FFF2-40B4-BE49-F238E27FC236}">
                <a16:creationId xmlns:a16="http://schemas.microsoft.com/office/drawing/2014/main" id="{B2D7266B-1E24-4143-9064-BF7CC2932AC4}"/>
              </a:ext>
            </a:extLst>
          </p:cNvPr>
          <p:cNvPicPr>
            <a:picLocks noChangeAspect="1" noChangeArrowheads="1"/>
          </p:cNvPicPr>
          <p:nvPr/>
        </p:nvPicPr>
        <p:blipFill>
          <a:blip r:embed="rId143">
            <a:extLst>
              <a:ext uri="{28A0092B-C50C-407E-A947-70E740481C1C}">
                <a14:useLocalDpi xmlns:a14="http://schemas.microsoft.com/office/drawing/2010/main" val="0"/>
              </a:ext>
            </a:extLst>
          </a:blip>
          <a:srcRect/>
          <a:stretch>
            <a:fillRect/>
          </a:stretch>
        </p:blipFill>
        <p:spPr bwMode="auto">
          <a:xfrm>
            <a:off x="5033035" y="2116897"/>
            <a:ext cx="107950"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Freeform 458">
            <a:extLst>
              <a:ext uri="{FF2B5EF4-FFF2-40B4-BE49-F238E27FC236}">
                <a16:creationId xmlns:a16="http://schemas.microsoft.com/office/drawing/2014/main" id="{A2DD61E3-79A3-46E5-8273-14B8ABA90693}"/>
              </a:ext>
            </a:extLst>
          </p:cNvPr>
          <p:cNvSpPr>
            <a:spLocks/>
          </p:cNvSpPr>
          <p:nvPr/>
        </p:nvSpPr>
        <p:spPr bwMode="auto">
          <a:xfrm>
            <a:off x="5036210" y="2118484"/>
            <a:ext cx="95250" cy="82550"/>
          </a:xfrm>
          <a:custGeom>
            <a:avLst/>
            <a:gdLst>
              <a:gd name="T0" fmla="*/ 0 w 60"/>
              <a:gd name="T1" fmla="*/ 52 h 52"/>
              <a:gd name="T2" fmla="*/ 0 w 60"/>
              <a:gd name="T3" fmla="*/ 41 h 52"/>
              <a:gd name="T4" fmla="*/ 60 w 60"/>
              <a:gd name="T5" fmla="*/ 0 h 52"/>
              <a:gd name="T6" fmla="*/ 60 w 60"/>
              <a:gd name="T7" fmla="*/ 17 h 52"/>
              <a:gd name="T8" fmla="*/ 0 w 60"/>
              <a:gd name="T9" fmla="*/ 52 h 52"/>
            </a:gdLst>
            <a:ahLst/>
            <a:cxnLst>
              <a:cxn ang="0">
                <a:pos x="T0" y="T1"/>
              </a:cxn>
              <a:cxn ang="0">
                <a:pos x="T2" y="T3"/>
              </a:cxn>
              <a:cxn ang="0">
                <a:pos x="T4" y="T5"/>
              </a:cxn>
              <a:cxn ang="0">
                <a:pos x="T6" y="T7"/>
              </a:cxn>
              <a:cxn ang="0">
                <a:pos x="T8" y="T9"/>
              </a:cxn>
            </a:cxnLst>
            <a:rect l="0" t="0" r="r" b="b"/>
            <a:pathLst>
              <a:path w="60" h="52">
                <a:moveTo>
                  <a:pt x="0" y="52"/>
                </a:moveTo>
                <a:lnTo>
                  <a:pt x="0" y="41"/>
                </a:lnTo>
                <a:lnTo>
                  <a:pt x="60" y="0"/>
                </a:lnTo>
                <a:lnTo>
                  <a:pt x="60" y="17"/>
                </a:lnTo>
                <a:lnTo>
                  <a:pt x="0" y="52"/>
                </a:lnTo>
                <a:close/>
              </a:path>
            </a:pathLst>
          </a:custGeom>
          <a:noFill/>
          <a:ln w="7938" cap="sq">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459">
            <a:extLst>
              <a:ext uri="{FF2B5EF4-FFF2-40B4-BE49-F238E27FC236}">
                <a16:creationId xmlns:a16="http://schemas.microsoft.com/office/drawing/2014/main" id="{DD3BC380-628D-4670-B7D5-473BCA5BB057}"/>
              </a:ext>
            </a:extLst>
          </p:cNvPr>
          <p:cNvSpPr>
            <a:spLocks noEditPoints="1"/>
          </p:cNvSpPr>
          <p:nvPr/>
        </p:nvSpPr>
        <p:spPr bwMode="auto">
          <a:xfrm>
            <a:off x="4845710" y="2008947"/>
            <a:ext cx="255588" cy="155575"/>
          </a:xfrm>
          <a:custGeom>
            <a:avLst/>
            <a:gdLst>
              <a:gd name="T0" fmla="*/ 18 w 161"/>
              <a:gd name="T1" fmla="*/ 29 h 98"/>
              <a:gd name="T2" fmla="*/ 12 w 161"/>
              <a:gd name="T3" fmla="*/ 21 h 98"/>
              <a:gd name="T4" fmla="*/ 20 w 161"/>
              <a:gd name="T5" fmla="*/ 16 h 98"/>
              <a:gd name="T6" fmla="*/ 33 w 161"/>
              <a:gd name="T7" fmla="*/ 19 h 98"/>
              <a:gd name="T8" fmla="*/ 24 w 161"/>
              <a:gd name="T9" fmla="*/ 13 h 98"/>
              <a:gd name="T10" fmla="*/ 53 w 161"/>
              <a:gd name="T11" fmla="*/ 6 h 98"/>
              <a:gd name="T12" fmla="*/ 54 w 161"/>
              <a:gd name="T13" fmla="*/ 16 h 98"/>
              <a:gd name="T14" fmla="*/ 62 w 161"/>
              <a:gd name="T15" fmla="*/ 11 h 98"/>
              <a:gd name="T16" fmla="*/ 81 w 161"/>
              <a:gd name="T17" fmla="*/ 32 h 98"/>
              <a:gd name="T18" fmla="*/ 72 w 161"/>
              <a:gd name="T19" fmla="*/ 26 h 98"/>
              <a:gd name="T20" fmla="*/ 107 w 161"/>
              <a:gd name="T21" fmla="*/ 37 h 98"/>
              <a:gd name="T22" fmla="*/ 126 w 161"/>
              <a:gd name="T23" fmla="*/ 58 h 98"/>
              <a:gd name="T24" fmla="*/ 134 w 161"/>
              <a:gd name="T25" fmla="*/ 53 h 98"/>
              <a:gd name="T26" fmla="*/ 153 w 161"/>
              <a:gd name="T27" fmla="*/ 74 h 98"/>
              <a:gd name="T28" fmla="*/ 144 w 161"/>
              <a:gd name="T29" fmla="*/ 69 h 98"/>
              <a:gd name="T30" fmla="*/ 149 w 161"/>
              <a:gd name="T31" fmla="*/ 77 h 98"/>
              <a:gd name="T32" fmla="*/ 114 w 161"/>
              <a:gd name="T33" fmla="*/ 66 h 98"/>
              <a:gd name="T34" fmla="*/ 122 w 161"/>
              <a:gd name="T35" fmla="*/ 61 h 98"/>
              <a:gd name="T36" fmla="*/ 117 w 161"/>
              <a:gd name="T37" fmla="*/ 53 h 98"/>
              <a:gd name="T38" fmla="*/ 108 w 161"/>
              <a:gd name="T39" fmla="*/ 47 h 98"/>
              <a:gd name="T40" fmla="*/ 113 w 161"/>
              <a:gd name="T41" fmla="*/ 56 h 98"/>
              <a:gd name="T42" fmla="*/ 78 w 161"/>
              <a:gd name="T43" fmla="*/ 45 h 98"/>
              <a:gd name="T44" fmla="*/ 86 w 161"/>
              <a:gd name="T45" fmla="*/ 40 h 98"/>
              <a:gd name="T46" fmla="*/ 69 w 161"/>
              <a:gd name="T47" fmla="*/ 40 h 98"/>
              <a:gd name="T48" fmla="*/ 60 w 161"/>
              <a:gd name="T49" fmla="*/ 34 h 98"/>
              <a:gd name="T50" fmla="*/ 59 w 161"/>
              <a:gd name="T51" fmla="*/ 24 h 98"/>
              <a:gd name="T52" fmla="*/ 30 w 161"/>
              <a:gd name="T53" fmla="*/ 32 h 98"/>
              <a:gd name="T54" fmla="*/ 38 w 161"/>
              <a:gd name="T55" fmla="*/ 26 h 98"/>
              <a:gd name="T56" fmla="*/ 57 w 161"/>
              <a:gd name="T57" fmla="*/ 48 h 98"/>
              <a:gd name="T58" fmla="*/ 48 w 161"/>
              <a:gd name="T59" fmla="*/ 42 h 98"/>
              <a:gd name="T60" fmla="*/ 84 w 161"/>
              <a:gd name="T61" fmla="*/ 53 h 98"/>
              <a:gd name="T62" fmla="*/ 84 w 161"/>
              <a:gd name="T63" fmla="*/ 63 h 98"/>
              <a:gd name="T64" fmla="*/ 92 w 161"/>
              <a:gd name="T65" fmla="*/ 58 h 98"/>
              <a:gd name="T66" fmla="*/ 111 w 161"/>
              <a:gd name="T67" fmla="*/ 79 h 98"/>
              <a:gd name="T68" fmla="*/ 102 w 161"/>
              <a:gd name="T69" fmla="*/ 74 h 98"/>
              <a:gd name="T70" fmla="*/ 137 w 161"/>
              <a:gd name="T71" fmla="*/ 84 h 98"/>
              <a:gd name="T72" fmla="*/ 108 w 161"/>
              <a:gd name="T73" fmla="*/ 92 h 98"/>
              <a:gd name="T74" fmla="*/ 116 w 161"/>
              <a:gd name="T75" fmla="*/ 87 h 98"/>
              <a:gd name="T76" fmla="*/ 99 w 161"/>
              <a:gd name="T77" fmla="*/ 87 h 98"/>
              <a:gd name="T78" fmla="*/ 90 w 161"/>
              <a:gd name="T79" fmla="*/ 81 h 98"/>
              <a:gd name="T80" fmla="*/ 89 w 161"/>
              <a:gd name="T81" fmla="*/ 71 h 98"/>
              <a:gd name="T82" fmla="*/ 18 w 161"/>
              <a:gd name="T83" fmla="*/ 39 h 98"/>
              <a:gd name="T84" fmla="*/ 26 w 161"/>
              <a:gd name="T85" fmla="*/ 34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1" h="98">
                <a:moveTo>
                  <a:pt x="0" y="29"/>
                </a:moveTo>
                <a:lnTo>
                  <a:pt x="9" y="34"/>
                </a:lnTo>
                <a:lnTo>
                  <a:pt x="18" y="29"/>
                </a:lnTo>
                <a:lnTo>
                  <a:pt x="8" y="24"/>
                </a:lnTo>
                <a:lnTo>
                  <a:pt x="0" y="29"/>
                </a:lnTo>
                <a:close/>
                <a:moveTo>
                  <a:pt x="12" y="21"/>
                </a:moveTo>
                <a:lnTo>
                  <a:pt x="22" y="27"/>
                </a:lnTo>
                <a:lnTo>
                  <a:pt x="30" y="22"/>
                </a:lnTo>
                <a:lnTo>
                  <a:pt x="20" y="16"/>
                </a:lnTo>
                <a:lnTo>
                  <a:pt x="12" y="21"/>
                </a:lnTo>
                <a:close/>
                <a:moveTo>
                  <a:pt x="24" y="13"/>
                </a:moveTo>
                <a:lnTo>
                  <a:pt x="33" y="19"/>
                </a:lnTo>
                <a:lnTo>
                  <a:pt x="41" y="14"/>
                </a:lnTo>
                <a:lnTo>
                  <a:pt x="32" y="8"/>
                </a:lnTo>
                <a:lnTo>
                  <a:pt x="24" y="13"/>
                </a:lnTo>
                <a:close/>
                <a:moveTo>
                  <a:pt x="36" y="5"/>
                </a:moveTo>
                <a:lnTo>
                  <a:pt x="45" y="11"/>
                </a:lnTo>
                <a:lnTo>
                  <a:pt x="53" y="6"/>
                </a:lnTo>
                <a:lnTo>
                  <a:pt x="44" y="0"/>
                </a:lnTo>
                <a:lnTo>
                  <a:pt x="36" y="5"/>
                </a:lnTo>
                <a:close/>
                <a:moveTo>
                  <a:pt x="54" y="16"/>
                </a:moveTo>
                <a:lnTo>
                  <a:pt x="63" y="22"/>
                </a:lnTo>
                <a:lnTo>
                  <a:pt x="72" y="16"/>
                </a:lnTo>
                <a:lnTo>
                  <a:pt x="62" y="11"/>
                </a:lnTo>
                <a:lnTo>
                  <a:pt x="54" y="16"/>
                </a:lnTo>
                <a:close/>
                <a:moveTo>
                  <a:pt x="72" y="26"/>
                </a:moveTo>
                <a:lnTo>
                  <a:pt x="81" y="32"/>
                </a:lnTo>
                <a:lnTo>
                  <a:pt x="89" y="27"/>
                </a:lnTo>
                <a:lnTo>
                  <a:pt x="80" y="21"/>
                </a:lnTo>
                <a:lnTo>
                  <a:pt x="72" y="26"/>
                </a:lnTo>
                <a:close/>
                <a:moveTo>
                  <a:pt x="90" y="37"/>
                </a:moveTo>
                <a:lnTo>
                  <a:pt x="99" y="42"/>
                </a:lnTo>
                <a:lnTo>
                  <a:pt x="107" y="37"/>
                </a:lnTo>
                <a:lnTo>
                  <a:pt x="98" y="32"/>
                </a:lnTo>
                <a:lnTo>
                  <a:pt x="90" y="37"/>
                </a:lnTo>
                <a:close/>
                <a:moveTo>
                  <a:pt x="126" y="58"/>
                </a:moveTo>
                <a:lnTo>
                  <a:pt x="135" y="63"/>
                </a:lnTo>
                <a:lnTo>
                  <a:pt x="144" y="58"/>
                </a:lnTo>
                <a:lnTo>
                  <a:pt x="134" y="53"/>
                </a:lnTo>
                <a:lnTo>
                  <a:pt x="126" y="58"/>
                </a:lnTo>
                <a:close/>
                <a:moveTo>
                  <a:pt x="144" y="69"/>
                </a:moveTo>
                <a:lnTo>
                  <a:pt x="153" y="74"/>
                </a:lnTo>
                <a:lnTo>
                  <a:pt x="161" y="69"/>
                </a:lnTo>
                <a:lnTo>
                  <a:pt x="152" y="63"/>
                </a:lnTo>
                <a:lnTo>
                  <a:pt x="144" y="69"/>
                </a:lnTo>
                <a:close/>
                <a:moveTo>
                  <a:pt x="132" y="76"/>
                </a:moveTo>
                <a:lnTo>
                  <a:pt x="141" y="82"/>
                </a:lnTo>
                <a:lnTo>
                  <a:pt x="149" y="77"/>
                </a:lnTo>
                <a:lnTo>
                  <a:pt x="140" y="71"/>
                </a:lnTo>
                <a:lnTo>
                  <a:pt x="132" y="76"/>
                </a:lnTo>
                <a:close/>
                <a:moveTo>
                  <a:pt x="114" y="66"/>
                </a:moveTo>
                <a:lnTo>
                  <a:pt x="123" y="71"/>
                </a:lnTo>
                <a:lnTo>
                  <a:pt x="131" y="66"/>
                </a:lnTo>
                <a:lnTo>
                  <a:pt x="122" y="61"/>
                </a:lnTo>
                <a:lnTo>
                  <a:pt x="114" y="66"/>
                </a:lnTo>
                <a:close/>
                <a:moveTo>
                  <a:pt x="108" y="47"/>
                </a:moveTo>
                <a:lnTo>
                  <a:pt x="117" y="53"/>
                </a:lnTo>
                <a:lnTo>
                  <a:pt x="125" y="48"/>
                </a:lnTo>
                <a:lnTo>
                  <a:pt x="116" y="42"/>
                </a:lnTo>
                <a:lnTo>
                  <a:pt x="108" y="47"/>
                </a:lnTo>
                <a:close/>
                <a:moveTo>
                  <a:pt x="96" y="55"/>
                </a:moveTo>
                <a:lnTo>
                  <a:pt x="105" y="61"/>
                </a:lnTo>
                <a:lnTo>
                  <a:pt x="113" y="56"/>
                </a:lnTo>
                <a:lnTo>
                  <a:pt x="104" y="50"/>
                </a:lnTo>
                <a:lnTo>
                  <a:pt x="96" y="55"/>
                </a:lnTo>
                <a:close/>
                <a:moveTo>
                  <a:pt x="78" y="45"/>
                </a:moveTo>
                <a:lnTo>
                  <a:pt x="87" y="50"/>
                </a:lnTo>
                <a:lnTo>
                  <a:pt x="95" y="45"/>
                </a:lnTo>
                <a:lnTo>
                  <a:pt x="86" y="40"/>
                </a:lnTo>
                <a:lnTo>
                  <a:pt x="78" y="45"/>
                </a:lnTo>
                <a:close/>
                <a:moveTo>
                  <a:pt x="60" y="34"/>
                </a:moveTo>
                <a:lnTo>
                  <a:pt x="69" y="40"/>
                </a:lnTo>
                <a:lnTo>
                  <a:pt x="78" y="35"/>
                </a:lnTo>
                <a:lnTo>
                  <a:pt x="68" y="29"/>
                </a:lnTo>
                <a:lnTo>
                  <a:pt x="60" y="34"/>
                </a:lnTo>
                <a:close/>
                <a:moveTo>
                  <a:pt x="42" y="24"/>
                </a:moveTo>
                <a:lnTo>
                  <a:pt x="51" y="29"/>
                </a:lnTo>
                <a:lnTo>
                  <a:pt x="59" y="24"/>
                </a:lnTo>
                <a:lnTo>
                  <a:pt x="50" y="18"/>
                </a:lnTo>
                <a:lnTo>
                  <a:pt x="42" y="24"/>
                </a:lnTo>
                <a:close/>
                <a:moveTo>
                  <a:pt x="30" y="32"/>
                </a:moveTo>
                <a:lnTo>
                  <a:pt x="39" y="37"/>
                </a:lnTo>
                <a:lnTo>
                  <a:pt x="47" y="32"/>
                </a:lnTo>
                <a:lnTo>
                  <a:pt x="38" y="26"/>
                </a:lnTo>
                <a:lnTo>
                  <a:pt x="30" y="32"/>
                </a:lnTo>
                <a:close/>
                <a:moveTo>
                  <a:pt x="48" y="42"/>
                </a:moveTo>
                <a:lnTo>
                  <a:pt x="57" y="48"/>
                </a:lnTo>
                <a:lnTo>
                  <a:pt x="65" y="42"/>
                </a:lnTo>
                <a:lnTo>
                  <a:pt x="56" y="37"/>
                </a:lnTo>
                <a:lnTo>
                  <a:pt x="48" y="42"/>
                </a:lnTo>
                <a:close/>
                <a:moveTo>
                  <a:pt x="66" y="53"/>
                </a:moveTo>
                <a:lnTo>
                  <a:pt x="75" y="58"/>
                </a:lnTo>
                <a:lnTo>
                  <a:pt x="84" y="53"/>
                </a:lnTo>
                <a:lnTo>
                  <a:pt x="74" y="47"/>
                </a:lnTo>
                <a:lnTo>
                  <a:pt x="66" y="53"/>
                </a:lnTo>
                <a:close/>
                <a:moveTo>
                  <a:pt x="84" y="63"/>
                </a:moveTo>
                <a:lnTo>
                  <a:pt x="93" y="69"/>
                </a:lnTo>
                <a:lnTo>
                  <a:pt x="101" y="63"/>
                </a:lnTo>
                <a:lnTo>
                  <a:pt x="92" y="58"/>
                </a:lnTo>
                <a:lnTo>
                  <a:pt x="84" y="63"/>
                </a:lnTo>
                <a:close/>
                <a:moveTo>
                  <a:pt x="102" y="74"/>
                </a:moveTo>
                <a:lnTo>
                  <a:pt x="111" y="79"/>
                </a:lnTo>
                <a:lnTo>
                  <a:pt x="119" y="74"/>
                </a:lnTo>
                <a:lnTo>
                  <a:pt x="110" y="69"/>
                </a:lnTo>
                <a:lnTo>
                  <a:pt x="102" y="74"/>
                </a:lnTo>
                <a:close/>
                <a:moveTo>
                  <a:pt x="120" y="84"/>
                </a:moveTo>
                <a:lnTo>
                  <a:pt x="129" y="90"/>
                </a:lnTo>
                <a:lnTo>
                  <a:pt x="137" y="84"/>
                </a:lnTo>
                <a:lnTo>
                  <a:pt x="128" y="79"/>
                </a:lnTo>
                <a:lnTo>
                  <a:pt x="120" y="84"/>
                </a:lnTo>
                <a:close/>
                <a:moveTo>
                  <a:pt x="108" y="92"/>
                </a:moveTo>
                <a:lnTo>
                  <a:pt x="117" y="98"/>
                </a:lnTo>
                <a:lnTo>
                  <a:pt x="125" y="92"/>
                </a:lnTo>
                <a:lnTo>
                  <a:pt x="116" y="87"/>
                </a:lnTo>
                <a:lnTo>
                  <a:pt x="108" y="92"/>
                </a:lnTo>
                <a:close/>
                <a:moveTo>
                  <a:pt x="90" y="81"/>
                </a:moveTo>
                <a:lnTo>
                  <a:pt x="99" y="87"/>
                </a:lnTo>
                <a:lnTo>
                  <a:pt x="107" y="82"/>
                </a:lnTo>
                <a:lnTo>
                  <a:pt x="98" y="76"/>
                </a:lnTo>
                <a:lnTo>
                  <a:pt x="90" y="81"/>
                </a:lnTo>
                <a:close/>
                <a:moveTo>
                  <a:pt x="36" y="50"/>
                </a:moveTo>
                <a:lnTo>
                  <a:pt x="81" y="77"/>
                </a:lnTo>
                <a:lnTo>
                  <a:pt x="89" y="71"/>
                </a:lnTo>
                <a:lnTo>
                  <a:pt x="44" y="45"/>
                </a:lnTo>
                <a:lnTo>
                  <a:pt x="36" y="50"/>
                </a:lnTo>
                <a:close/>
                <a:moveTo>
                  <a:pt x="18" y="39"/>
                </a:moveTo>
                <a:lnTo>
                  <a:pt x="28" y="45"/>
                </a:lnTo>
                <a:lnTo>
                  <a:pt x="35" y="40"/>
                </a:lnTo>
                <a:lnTo>
                  <a:pt x="26" y="34"/>
                </a:lnTo>
                <a:lnTo>
                  <a:pt x="18"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460">
            <a:extLst>
              <a:ext uri="{FF2B5EF4-FFF2-40B4-BE49-F238E27FC236}">
                <a16:creationId xmlns:a16="http://schemas.microsoft.com/office/drawing/2014/main" id="{E9834311-340D-4983-A048-A0FFD7B73C0B}"/>
              </a:ext>
            </a:extLst>
          </p:cNvPr>
          <p:cNvSpPr>
            <a:spLocks noEditPoints="1"/>
          </p:cNvSpPr>
          <p:nvPr/>
        </p:nvSpPr>
        <p:spPr bwMode="auto">
          <a:xfrm>
            <a:off x="4845710" y="2016884"/>
            <a:ext cx="255588" cy="150813"/>
          </a:xfrm>
          <a:custGeom>
            <a:avLst/>
            <a:gdLst>
              <a:gd name="T0" fmla="*/ 36 w 161"/>
              <a:gd name="T1" fmla="*/ 3 h 95"/>
              <a:gd name="T2" fmla="*/ 54 w 161"/>
              <a:gd name="T3" fmla="*/ 13 h 95"/>
              <a:gd name="T4" fmla="*/ 72 w 161"/>
              <a:gd name="T5" fmla="*/ 24 h 95"/>
              <a:gd name="T6" fmla="*/ 90 w 161"/>
              <a:gd name="T7" fmla="*/ 34 h 95"/>
              <a:gd name="T8" fmla="*/ 108 w 161"/>
              <a:gd name="T9" fmla="*/ 45 h 95"/>
              <a:gd name="T10" fmla="*/ 126 w 161"/>
              <a:gd name="T11" fmla="*/ 55 h 95"/>
              <a:gd name="T12" fmla="*/ 45 w 161"/>
              <a:gd name="T13" fmla="*/ 6 h 95"/>
              <a:gd name="T14" fmla="*/ 63 w 161"/>
              <a:gd name="T15" fmla="*/ 16 h 95"/>
              <a:gd name="T16" fmla="*/ 81 w 161"/>
              <a:gd name="T17" fmla="*/ 27 h 95"/>
              <a:gd name="T18" fmla="*/ 99 w 161"/>
              <a:gd name="T19" fmla="*/ 37 h 95"/>
              <a:gd name="T20" fmla="*/ 117 w 161"/>
              <a:gd name="T21" fmla="*/ 48 h 95"/>
              <a:gd name="T22" fmla="*/ 135 w 161"/>
              <a:gd name="T23" fmla="*/ 58 h 95"/>
              <a:gd name="T24" fmla="*/ 144 w 161"/>
              <a:gd name="T25" fmla="*/ 66 h 95"/>
              <a:gd name="T26" fmla="*/ 153 w 161"/>
              <a:gd name="T27" fmla="*/ 69 h 95"/>
              <a:gd name="T28" fmla="*/ 24 w 161"/>
              <a:gd name="T29" fmla="*/ 10 h 95"/>
              <a:gd name="T30" fmla="*/ 42 w 161"/>
              <a:gd name="T31" fmla="*/ 21 h 95"/>
              <a:gd name="T32" fmla="*/ 60 w 161"/>
              <a:gd name="T33" fmla="*/ 31 h 95"/>
              <a:gd name="T34" fmla="*/ 78 w 161"/>
              <a:gd name="T35" fmla="*/ 42 h 95"/>
              <a:gd name="T36" fmla="*/ 96 w 161"/>
              <a:gd name="T37" fmla="*/ 52 h 95"/>
              <a:gd name="T38" fmla="*/ 114 w 161"/>
              <a:gd name="T39" fmla="*/ 63 h 95"/>
              <a:gd name="T40" fmla="*/ 33 w 161"/>
              <a:gd name="T41" fmla="*/ 14 h 95"/>
              <a:gd name="T42" fmla="*/ 51 w 161"/>
              <a:gd name="T43" fmla="*/ 24 h 95"/>
              <a:gd name="T44" fmla="*/ 69 w 161"/>
              <a:gd name="T45" fmla="*/ 35 h 95"/>
              <a:gd name="T46" fmla="*/ 87 w 161"/>
              <a:gd name="T47" fmla="*/ 45 h 95"/>
              <a:gd name="T48" fmla="*/ 105 w 161"/>
              <a:gd name="T49" fmla="*/ 56 h 95"/>
              <a:gd name="T50" fmla="*/ 123 w 161"/>
              <a:gd name="T51" fmla="*/ 66 h 95"/>
              <a:gd name="T52" fmla="*/ 132 w 161"/>
              <a:gd name="T53" fmla="*/ 73 h 95"/>
              <a:gd name="T54" fmla="*/ 141 w 161"/>
              <a:gd name="T55" fmla="*/ 77 h 95"/>
              <a:gd name="T56" fmla="*/ 12 w 161"/>
              <a:gd name="T57" fmla="*/ 18 h 95"/>
              <a:gd name="T58" fmla="*/ 30 w 161"/>
              <a:gd name="T59" fmla="*/ 29 h 95"/>
              <a:gd name="T60" fmla="*/ 48 w 161"/>
              <a:gd name="T61" fmla="*/ 39 h 95"/>
              <a:gd name="T62" fmla="*/ 66 w 161"/>
              <a:gd name="T63" fmla="*/ 50 h 95"/>
              <a:gd name="T64" fmla="*/ 84 w 161"/>
              <a:gd name="T65" fmla="*/ 60 h 95"/>
              <a:gd name="T66" fmla="*/ 102 w 161"/>
              <a:gd name="T67" fmla="*/ 71 h 95"/>
              <a:gd name="T68" fmla="*/ 22 w 161"/>
              <a:gd name="T69" fmla="*/ 22 h 95"/>
              <a:gd name="T70" fmla="*/ 39 w 161"/>
              <a:gd name="T71" fmla="*/ 32 h 95"/>
              <a:gd name="T72" fmla="*/ 57 w 161"/>
              <a:gd name="T73" fmla="*/ 43 h 95"/>
              <a:gd name="T74" fmla="*/ 75 w 161"/>
              <a:gd name="T75" fmla="*/ 53 h 95"/>
              <a:gd name="T76" fmla="*/ 93 w 161"/>
              <a:gd name="T77" fmla="*/ 64 h 95"/>
              <a:gd name="T78" fmla="*/ 111 w 161"/>
              <a:gd name="T79" fmla="*/ 74 h 95"/>
              <a:gd name="T80" fmla="*/ 120 w 161"/>
              <a:gd name="T81" fmla="*/ 81 h 95"/>
              <a:gd name="T82" fmla="*/ 129 w 161"/>
              <a:gd name="T83" fmla="*/ 85 h 95"/>
              <a:gd name="T84" fmla="*/ 0 w 161"/>
              <a:gd name="T85" fmla="*/ 26 h 95"/>
              <a:gd name="T86" fmla="*/ 18 w 161"/>
              <a:gd name="T87" fmla="*/ 37 h 95"/>
              <a:gd name="T88" fmla="*/ 36 w 161"/>
              <a:gd name="T89" fmla="*/ 47 h 95"/>
              <a:gd name="T90" fmla="*/ 90 w 161"/>
              <a:gd name="T91" fmla="*/ 79 h 95"/>
              <a:gd name="T92" fmla="*/ 9 w 161"/>
              <a:gd name="T93" fmla="*/ 29 h 95"/>
              <a:gd name="T94" fmla="*/ 28 w 161"/>
              <a:gd name="T95" fmla="*/ 40 h 95"/>
              <a:gd name="T96" fmla="*/ 81 w 161"/>
              <a:gd name="T97" fmla="*/ 72 h 95"/>
              <a:gd name="T98" fmla="*/ 99 w 161"/>
              <a:gd name="T99" fmla="*/ 82 h 95"/>
              <a:gd name="T100" fmla="*/ 108 w 161"/>
              <a:gd name="T101" fmla="*/ 89 h 95"/>
              <a:gd name="T102" fmla="*/ 117 w 161"/>
              <a:gd name="T103" fmla="*/ 93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1" h="95">
                <a:moveTo>
                  <a:pt x="36" y="3"/>
                </a:moveTo>
                <a:lnTo>
                  <a:pt x="45" y="8"/>
                </a:lnTo>
                <a:lnTo>
                  <a:pt x="45" y="6"/>
                </a:lnTo>
                <a:lnTo>
                  <a:pt x="36" y="0"/>
                </a:lnTo>
                <a:lnTo>
                  <a:pt x="36" y="3"/>
                </a:lnTo>
                <a:close/>
                <a:moveTo>
                  <a:pt x="54" y="13"/>
                </a:moveTo>
                <a:lnTo>
                  <a:pt x="63" y="19"/>
                </a:lnTo>
                <a:lnTo>
                  <a:pt x="63" y="17"/>
                </a:lnTo>
                <a:lnTo>
                  <a:pt x="54" y="11"/>
                </a:lnTo>
                <a:lnTo>
                  <a:pt x="54" y="13"/>
                </a:lnTo>
                <a:close/>
                <a:moveTo>
                  <a:pt x="72" y="24"/>
                </a:moveTo>
                <a:lnTo>
                  <a:pt x="81" y="29"/>
                </a:lnTo>
                <a:lnTo>
                  <a:pt x="81" y="27"/>
                </a:lnTo>
                <a:lnTo>
                  <a:pt x="72" y="21"/>
                </a:lnTo>
                <a:lnTo>
                  <a:pt x="72" y="24"/>
                </a:lnTo>
                <a:close/>
                <a:moveTo>
                  <a:pt x="90" y="34"/>
                </a:moveTo>
                <a:lnTo>
                  <a:pt x="99" y="40"/>
                </a:lnTo>
                <a:lnTo>
                  <a:pt x="99" y="37"/>
                </a:lnTo>
                <a:lnTo>
                  <a:pt x="90" y="32"/>
                </a:lnTo>
                <a:lnTo>
                  <a:pt x="90" y="34"/>
                </a:lnTo>
                <a:close/>
                <a:moveTo>
                  <a:pt x="108" y="45"/>
                </a:moveTo>
                <a:lnTo>
                  <a:pt x="117" y="50"/>
                </a:lnTo>
                <a:lnTo>
                  <a:pt x="117" y="48"/>
                </a:lnTo>
                <a:lnTo>
                  <a:pt x="108" y="42"/>
                </a:lnTo>
                <a:lnTo>
                  <a:pt x="108" y="45"/>
                </a:lnTo>
                <a:close/>
                <a:moveTo>
                  <a:pt x="126" y="55"/>
                </a:moveTo>
                <a:lnTo>
                  <a:pt x="135" y="61"/>
                </a:lnTo>
                <a:lnTo>
                  <a:pt x="135" y="58"/>
                </a:lnTo>
                <a:lnTo>
                  <a:pt x="126" y="53"/>
                </a:lnTo>
                <a:lnTo>
                  <a:pt x="126" y="55"/>
                </a:lnTo>
                <a:close/>
                <a:moveTo>
                  <a:pt x="45" y="6"/>
                </a:moveTo>
                <a:lnTo>
                  <a:pt x="45" y="8"/>
                </a:lnTo>
                <a:lnTo>
                  <a:pt x="53" y="3"/>
                </a:lnTo>
                <a:lnTo>
                  <a:pt x="53" y="1"/>
                </a:lnTo>
                <a:lnTo>
                  <a:pt x="45" y="6"/>
                </a:lnTo>
                <a:close/>
                <a:moveTo>
                  <a:pt x="63" y="16"/>
                </a:moveTo>
                <a:lnTo>
                  <a:pt x="63" y="19"/>
                </a:lnTo>
                <a:lnTo>
                  <a:pt x="72" y="13"/>
                </a:lnTo>
                <a:lnTo>
                  <a:pt x="72" y="11"/>
                </a:lnTo>
                <a:lnTo>
                  <a:pt x="63" y="16"/>
                </a:lnTo>
                <a:close/>
                <a:moveTo>
                  <a:pt x="81" y="27"/>
                </a:moveTo>
                <a:lnTo>
                  <a:pt x="81" y="29"/>
                </a:lnTo>
                <a:lnTo>
                  <a:pt x="89" y="24"/>
                </a:lnTo>
                <a:lnTo>
                  <a:pt x="89" y="22"/>
                </a:lnTo>
                <a:lnTo>
                  <a:pt x="81" y="27"/>
                </a:lnTo>
                <a:close/>
                <a:moveTo>
                  <a:pt x="99" y="37"/>
                </a:moveTo>
                <a:lnTo>
                  <a:pt x="99" y="40"/>
                </a:lnTo>
                <a:lnTo>
                  <a:pt x="107" y="35"/>
                </a:lnTo>
                <a:lnTo>
                  <a:pt x="107" y="32"/>
                </a:lnTo>
                <a:lnTo>
                  <a:pt x="99" y="37"/>
                </a:lnTo>
                <a:close/>
                <a:moveTo>
                  <a:pt x="117" y="48"/>
                </a:moveTo>
                <a:lnTo>
                  <a:pt x="117" y="50"/>
                </a:lnTo>
                <a:lnTo>
                  <a:pt x="125" y="45"/>
                </a:lnTo>
                <a:lnTo>
                  <a:pt x="125" y="43"/>
                </a:lnTo>
                <a:lnTo>
                  <a:pt x="117" y="48"/>
                </a:lnTo>
                <a:close/>
                <a:moveTo>
                  <a:pt x="135" y="58"/>
                </a:moveTo>
                <a:lnTo>
                  <a:pt x="135" y="61"/>
                </a:lnTo>
                <a:lnTo>
                  <a:pt x="144" y="56"/>
                </a:lnTo>
                <a:lnTo>
                  <a:pt x="144" y="53"/>
                </a:lnTo>
                <a:lnTo>
                  <a:pt x="135" y="58"/>
                </a:lnTo>
                <a:close/>
                <a:moveTo>
                  <a:pt x="144" y="66"/>
                </a:moveTo>
                <a:lnTo>
                  <a:pt x="153" y="71"/>
                </a:lnTo>
                <a:lnTo>
                  <a:pt x="153" y="69"/>
                </a:lnTo>
                <a:lnTo>
                  <a:pt x="144" y="64"/>
                </a:lnTo>
                <a:lnTo>
                  <a:pt x="144" y="66"/>
                </a:lnTo>
                <a:close/>
                <a:moveTo>
                  <a:pt x="153" y="69"/>
                </a:moveTo>
                <a:lnTo>
                  <a:pt x="153" y="71"/>
                </a:lnTo>
                <a:lnTo>
                  <a:pt x="161" y="66"/>
                </a:lnTo>
                <a:lnTo>
                  <a:pt x="161" y="64"/>
                </a:lnTo>
                <a:lnTo>
                  <a:pt x="153" y="69"/>
                </a:lnTo>
                <a:close/>
                <a:moveTo>
                  <a:pt x="24" y="10"/>
                </a:moveTo>
                <a:lnTo>
                  <a:pt x="33" y="16"/>
                </a:lnTo>
                <a:lnTo>
                  <a:pt x="33" y="14"/>
                </a:lnTo>
                <a:lnTo>
                  <a:pt x="24" y="8"/>
                </a:lnTo>
                <a:lnTo>
                  <a:pt x="24" y="10"/>
                </a:lnTo>
                <a:close/>
                <a:moveTo>
                  <a:pt x="42" y="21"/>
                </a:moveTo>
                <a:lnTo>
                  <a:pt x="51" y="27"/>
                </a:lnTo>
                <a:lnTo>
                  <a:pt x="51" y="24"/>
                </a:lnTo>
                <a:lnTo>
                  <a:pt x="42" y="19"/>
                </a:lnTo>
                <a:lnTo>
                  <a:pt x="42" y="21"/>
                </a:lnTo>
                <a:close/>
                <a:moveTo>
                  <a:pt x="60" y="31"/>
                </a:moveTo>
                <a:lnTo>
                  <a:pt x="69" y="37"/>
                </a:lnTo>
                <a:lnTo>
                  <a:pt x="69" y="35"/>
                </a:lnTo>
                <a:lnTo>
                  <a:pt x="60" y="29"/>
                </a:lnTo>
                <a:lnTo>
                  <a:pt x="60" y="31"/>
                </a:lnTo>
                <a:close/>
                <a:moveTo>
                  <a:pt x="78" y="42"/>
                </a:moveTo>
                <a:lnTo>
                  <a:pt x="87" y="48"/>
                </a:lnTo>
                <a:lnTo>
                  <a:pt x="87" y="45"/>
                </a:lnTo>
                <a:lnTo>
                  <a:pt x="78" y="40"/>
                </a:lnTo>
                <a:lnTo>
                  <a:pt x="78" y="42"/>
                </a:lnTo>
                <a:close/>
                <a:moveTo>
                  <a:pt x="96" y="52"/>
                </a:moveTo>
                <a:lnTo>
                  <a:pt x="105" y="58"/>
                </a:lnTo>
                <a:lnTo>
                  <a:pt x="105" y="56"/>
                </a:lnTo>
                <a:lnTo>
                  <a:pt x="96" y="50"/>
                </a:lnTo>
                <a:lnTo>
                  <a:pt x="96" y="52"/>
                </a:lnTo>
                <a:close/>
                <a:moveTo>
                  <a:pt x="114" y="63"/>
                </a:moveTo>
                <a:lnTo>
                  <a:pt x="123" y="69"/>
                </a:lnTo>
                <a:lnTo>
                  <a:pt x="123" y="66"/>
                </a:lnTo>
                <a:lnTo>
                  <a:pt x="114" y="61"/>
                </a:lnTo>
                <a:lnTo>
                  <a:pt x="114" y="63"/>
                </a:lnTo>
                <a:close/>
                <a:moveTo>
                  <a:pt x="33" y="14"/>
                </a:moveTo>
                <a:lnTo>
                  <a:pt x="33" y="16"/>
                </a:lnTo>
                <a:lnTo>
                  <a:pt x="41" y="11"/>
                </a:lnTo>
                <a:lnTo>
                  <a:pt x="41" y="9"/>
                </a:lnTo>
                <a:lnTo>
                  <a:pt x="33" y="14"/>
                </a:lnTo>
                <a:close/>
                <a:moveTo>
                  <a:pt x="51" y="24"/>
                </a:moveTo>
                <a:lnTo>
                  <a:pt x="51" y="27"/>
                </a:lnTo>
                <a:lnTo>
                  <a:pt x="59" y="21"/>
                </a:lnTo>
                <a:lnTo>
                  <a:pt x="59" y="19"/>
                </a:lnTo>
                <a:lnTo>
                  <a:pt x="51" y="24"/>
                </a:lnTo>
                <a:close/>
                <a:moveTo>
                  <a:pt x="69" y="35"/>
                </a:moveTo>
                <a:lnTo>
                  <a:pt x="69" y="37"/>
                </a:lnTo>
                <a:lnTo>
                  <a:pt x="78" y="32"/>
                </a:lnTo>
                <a:lnTo>
                  <a:pt x="78" y="30"/>
                </a:lnTo>
                <a:lnTo>
                  <a:pt x="69" y="35"/>
                </a:lnTo>
                <a:close/>
                <a:moveTo>
                  <a:pt x="87" y="45"/>
                </a:moveTo>
                <a:lnTo>
                  <a:pt x="87" y="48"/>
                </a:lnTo>
                <a:lnTo>
                  <a:pt x="95" y="42"/>
                </a:lnTo>
                <a:lnTo>
                  <a:pt x="95" y="40"/>
                </a:lnTo>
                <a:lnTo>
                  <a:pt x="87" y="45"/>
                </a:lnTo>
                <a:close/>
                <a:moveTo>
                  <a:pt x="105" y="56"/>
                </a:moveTo>
                <a:lnTo>
                  <a:pt x="105" y="58"/>
                </a:lnTo>
                <a:lnTo>
                  <a:pt x="113" y="53"/>
                </a:lnTo>
                <a:lnTo>
                  <a:pt x="113" y="51"/>
                </a:lnTo>
                <a:lnTo>
                  <a:pt x="105" y="56"/>
                </a:lnTo>
                <a:close/>
                <a:moveTo>
                  <a:pt x="123" y="66"/>
                </a:moveTo>
                <a:lnTo>
                  <a:pt x="123" y="69"/>
                </a:lnTo>
                <a:lnTo>
                  <a:pt x="131" y="64"/>
                </a:lnTo>
                <a:lnTo>
                  <a:pt x="131" y="61"/>
                </a:lnTo>
                <a:lnTo>
                  <a:pt x="123" y="66"/>
                </a:lnTo>
                <a:close/>
                <a:moveTo>
                  <a:pt x="132" y="73"/>
                </a:moveTo>
                <a:lnTo>
                  <a:pt x="141" y="79"/>
                </a:lnTo>
                <a:lnTo>
                  <a:pt x="141" y="77"/>
                </a:lnTo>
                <a:lnTo>
                  <a:pt x="132" y="71"/>
                </a:lnTo>
                <a:lnTo>
                  <a:pt x="132" y="73"/>
                </a:lnTo>
                <a:close/>
                <a:moveTo>
                  <a:pt x="141" y="77"/>
                </a:moveTo>
                <a:lnTo>
                  <a:pt x="141" y="79"/>
                </a:lnTo>
                <a:lnTo>
                  <a:pt x="149" y="74"/>
                </a:lnTo>
                <a:lnTo>
                  <a:pt x="149" y="72"/>
                </a:lnTo>
                <a:lnTo>
                  <a:pt x="141" y="77"/>
                </a:lnTo>
                <a:close/>
                <a:moveTo>
                  <a:pt x="12" y="18"/>
                </a:moveTo>
                <a:lnTo>
                  <a:pt x="22" y="24"/>
                </a:lnTo>
                <a:lnTo>
                  <a:pt x="22" y="22"/>
                </a:lnTo>
                <a:lnTo>
                  <a:pt x="12" y="16"/>
                </a:lnTo>
                <a:lnTo>
                  <a:pt x="12" y="18"/>
                </a:lnTo>
                <a:close/>
                <a:moveTo>
                  <a:pt x="30" y="29"/>
                </a:moveTo>
                <a:lnTo>
                  <a:pt x="39" y="34"/>
                </a:lnTo>
                <a:lnTo>
                  <a:pt x="39" y="32"/>
                </a:lnTo>
                <a:lnTo>
                  <a:pt x="30" y="27"/>
                </a:lnTo>
                <a:lnTo>
                  <a:pt x="30" y="29"/>
                </a:lnTo>
                <a:close/>
                <a:moveTo>
                  <a:pt x="48" y="39"/>
                </a:moveTo>
                <a:lnTo>
                  <a:pt x="57" y="45"/>
                </a:lnTo>
                <a:lnTo>
                  <a:pt x="57" y="43"/>
                </a:lnTo>
                <a:lnTo>
                  <a:pt x="48" y="37"/>
                </a:lnTo>
                <a:lnTo>
                  <a:pt x="48" y="39"/>
                </a:lnTo>
                <a:close/>
                <a:moveTo>
                  <a:pt x="66" y="50"/>
                </a:moveTo>
                <a:lnTo>
                  <a:pt x="75" y="55"/>
                </a:lnTo>
                <a:lnTo>
                  <a:pt x="75" y="53"/>
                </a:lnTo>
                <a:lnTo>
                  <a:pt x="66" y="48"/>
                </a:lnTo>
                <a:lnTo>
                  <a:pt x="66" y="50"/>
                </a:lnTo>
                <a:close/>
                <a:moveTo>
                  <a:pt x="84" y="60"/>
                </a:moveTo>
                <a:lnTo>
                  <a:pt x="93" y="66"/>
                </a:lnTo>
                <a:lnTo>
                  <a:pt x="93" y="64"/>
                </a:lnTo>
                <a:lnTo>
                  <a:pt x="84" y="58"/>
                </a:lnTo>
                <a:lnTo>
                  <a:pt x="84" y="60"/>
                </a:lnTo>
                <a:close/>
                <a:moveTo>
                  <a:pt x="102" y="71"/>
                </a:moveTo>
                <a:lnTo>
                  <a:pt x="111" y="76"/>
                </a:lnTo>
                <a:lnTo>
                  <a:pt x="111" y="74"/>
                </a:lnTo>
                <a:lnTo>
                  <a:pt x="102" y="69"/>
                </a:lnTo>
                <a:lnTo>
                  <a:pt x="102" y="71"/>
                </a:lnTo>
                <a:close/>
                <a:moveTo>
                  <a:pt x="22" y="22"/>
                </a:moveTo>
                <a:lnTo>
                  <a:pt x="22" y="24"/>
                </a:lnTo>
                <a:lnTo>
                  <a:pt x="30" y="19"/>
                </a:lnTo>
                <a:lnTo>
                  <a:pt x="30" y="16"/>
                </a:lnTo>
                <a:lnTo>
                  <a:pt x="22" y="22"/>
                </a:lnTo>
                <a:close/>
                <a:moveTo>
                  <a:pt x="39" y="32"/>
                </a:moveTo>
                <a:lnTo>
                  <a:pt x="39" y="34"/>
                </a:lnTo>
                <a:lnTo>
                  <a:pt x="47" y="29"/>
                </a:lnTo>
                <a:lnTo>
                  <a:pt x="47" y="27"/>
                </a:lnTo>
                <a:lnTo>
                  <a:pt x="39" y="32"/>
                </a:lnTo>
                <a:close/>
                <a:moveTo>
                  <a:pt x="57" y="43"/>
                </a:moveTo>
                <a:lnTo>
                  <a:pt x="57" y="45"/>
                </a:lnTo>
                <a:lnTo>
                  <a:pt x="65" y="40"/>
                </a:lnTo>
                <a:lnTo>
                  <a:pt x="65" y="37"/>
                </a:lnTo>
                <a:lnTo>
                  <a:pt x="57" y="43"/>
                </a:lnTo>
                <a:close/>
                <a:moveTo>
                  <a:pt x="75" y="53"/>
                </a:moveTo>
                <a:lnTo>
                  <a:pt x="75" y="55"/>
                </a:lnTo>
                <a:lnTo>
                  <a:pt x="84" y="50"/>
                </a:lnTo>
                <a:lnTo>
                  <a:pt x="84" y="48"/>
                </a:lnTo>
                <a:lnTo>
                  <a:pt x="75" y="53"/>
                </a:lnTo>
                <a:close/>
                <a:moveTo>
                  <a:pt x="93" y="64"/>
                </a:moveTo>
                <a:lnTo>
                  <a:pt x="93" y="66"/>
                </a:lnTo>
                <a:lnTo>
                  <a:pt x="101" y="61"/>
                </a:lnTo>
                <a:lnTo>
                  <a:pt x="101" y="58"/>
                </a:lnTo>
                <a:lnTo>
                  <a:pt x="93" y="64"/>
                </a:lnTo>
                <a:close/>
                <a:moveTo>
                  <a:pt x="111" y="74"/>
                </a:moveTo>
                <a:lnTo>
                  <a:pt x="111" y="76"/>
                </a:lnTo>
                <a:lnTo>
                  <a:pt x="119" y="71"/>
                </a:lnTo>
                <a:lnTo>
                  <a:pt x="119" y="69"/>
                </a:lnTo>
                <a:lnTo>
                  <a:pt x="111" y="74"/>
                </a:lnTo>
                <a:close/>
                <a:moveTo>
                  <a:pt x="120" y="81"/>
                </a:moveTo>
                <a:lnTo>
                  <a:pt x="129" y="87"/>
                </a:lnTo>
                <a:lnTo>
                  <a:pt x="129" y="85"/>
                </a:lnTo>
                <a:lnTo>
                  <a:pt x="120" y="79"/>
                </a:lnTo>
                <a:lnTo>
                  <a:pt x="120" y="81"/>
                </a:lnTo>
                <a:close/>
                <a:moveTo>
                  <a:pt x="129" y="85"/>
                </a:moveTo>
                <a:lnTo>
                  <a:pt x="129" y="87"/>
                </a:lnTo>
                <a:lnTo>
                  <a:pt x="137" y="82"/>
                </a:lnTo>
                <a:lnTo>
                  <a:pt x="137" y="79"/>
                </a:lnTo>
                <a:lnTo>
                  <a:pt x="129" y="85"/>
                </a:lnTo>
                <a:close/>
                <a:moveTo>
                  <a:pt x="0" y="26"/>
                </a:moveTo>
                <a:lnTo>
                  <a:pt x="9" y="32"/>
                </a:lnTo>
                <a:lnTo>
                  <a:pt x="9" y="29"/>
                </a:lnTo>
                <a:lnTo>
                  <a:pt x="0" y="24"/>
                </a:lnTo>
                <a:lnTo>
                  <a:pt x="0" y="26"/>
                </a:lnTo>
                <a:close/>
                <a:moveTo>
                  <a:pt x="18" y="37"/>
                </a:moveTo>
                <a:lnTo>
                  <a:pt x="28" y="42"/>
                </a:lnTo>
                <a:lnTo>
                  <a:pt x="28" y="40"/>
                </a:lnTo>
                <a:lnTo>
                  <a:pt x="18" y="34"/>
                </a:lnTo>
                <a:lnTo>
                  <a:pt x="18" y="37"/>
                </a:lnTo>
                <a:close/>
                <a:moveTo>
                  <a:pt x="36" y="47"/>
                </a:moveTo>
                <a:lnTo>
                  <a:pt x="81" y="74"/>
                </a:lnTo>
                <a:lnTo>
                  <a:pt x="81" y="72"/>
                </a:lnTo>
                <a:lnTo>
                  <a:pt x="36" y="45"/>
                </a:lnTo>
                <a:lnTo>
                  <a:pt x="36" y="47"/>
                </a:lnTo>
                <a:close/>
                <a:moveTo>
                  <a:pt x="90" y="79"/>
                </a:moveTo>
                <a:lnTo>
                  <a:pt x="99" y="84"/>
                </a:lnTo>
                <a:lnTo>
                  <a:pt x="99" y="82"/>
                </a:lnTo>
                <a:lnTo>
                  <a:pt x="90" y="76"/>
                </a:lnTo>
                <a:lnTo>
                  <a:pt x="90" y="79"/>
                </a:lnTo>
                <a:close/>
                <a:moveTo>
                  <a:pt x="9" y="29"/>
                </a:moveTo>
                <a:lnTo>
                  <a:pt x="9" y="32"/>
                </a:lnTo>
                <a:lnTo>
                  <a:pt x="18" y="27"/>
                </a:lnTo>
                <a:lnTo>
                  <a:pt x="18" y="24"/>
                </a:lnTo>
                <a:lnTo>
                  <a:pt x="9" y="29"/>
                </a:lnTo>
                <a:close/>
                <a:moveTo>
                  <a:pt x="28" y="40"/>
                </a:moveTo>
                <a:lnTo>
                  <a:pt x="28" y="42"/>
                </a:lnTo>
                <a:lnTo>
                  <a:pt x="35" y="37"/>
                </a:lnTo>
                <a:lnTo>
                  <a:pt x="35" y="35"/>
                </a:lnTo>
                <a:lnTo>
                  <a:pt x="28" y="40"/>
                </a:lnTo>
                <a:close/>
                <a:moveTo>
                  <a:pt x="81" y="72"/>
                </a:moveTo>
                <a:lnTo>
                  <a:pt x="81" y="74"/>
                </a:lnTo>
                <a:lnTo>
                  <a:pt x="89" y="69"/>
                </a:lnTo>
                <a:lnTo>
                  <a:pt x="89" y="66"/>
                </a:lnTo>
                <a:lnTo>
                  <a:pt x="81" y="72"/>
                </a:lnTo>
                <a:close/>
                <a:moveTo>
                  <a:pt x="99" y="82"/>
                </a:moveTo>
                <a:lnTo>
                  <a:pt x="99" y="84"/>
                </a:lnTo>
                <a:lnTo>
                  <a:pt x="107" y="79"/>
                </a:lnTo>
                <a:lnTo>
                  <a:pt x="107" y="77"/>
                </a:lnTo>
                <a:lnTo>
                  <a:pt x="99" y="82"/>
                </a:lnTo>
                <a:close/>
                <a:moveTo>
                  <a:pt x="108" y="89"/>
                </a:moveTo>
                <a:lnTo>
                  <a:pt x="117" y="95"/>
                </a:lnTo>
                <a:lnTo>
                  <a:pt x="117" y="93"/>
                </a:lnTo>
                <a:lnTo>
                  <a:pt x="108" y="87"/>
                </a:lnTo>
                <a:lnTo>
                  <a:pt x="108" y="89"/>
                </a:lnTo>
                <a:close/>
                <a:moveTo>
                  <a:pt x="117" y="93"/>
                </a:moveTo>
                <a:lnTo>
                  <a:pt x="117" y="95"/>
                </a:lnTo>
                <a:lnTo>
                  <a:pt x="125" y="90"/>
                </a:lnTo>
                <a:lnTo>
                  <a:pt x="125" y="87"/>
                </a:lnTo>
                <a:lnTo>
                  <a:pt x="117" y="93"/>
                </a:lnTo>
                <a:close/>
              </a:path>
            </a:pathLst>
          </a:cu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485" name="Picture 461">
            <a:extLst>
              <a:ext uri="{FF2B5EF4-FFF2-40B4-BE49-F238E27FC236}">
                <a16:creationId xmlns:a16="http://schemas.microsoft.com/office/drawing/2014/main" id="{997A9C12-CEB2-4C50-BF90-0B7B0711E8E3}"/>
              </a:ext>
            </a:extLst>
          </p:cNvPr>
          <p:cNvPicPr>
            <a:picLocks noChangeAspect="1" noChangeArrowheads="1"/>
          </p:cNvPicPr>
          <p:nvPr/>
        </p:nvPicPr>
        <p:blipFill>
          <a:blip r:embed="rId144">
            <a:extLst>
              <a:ext uri="{28A0092B-C50C-407E-A947-70E740481C1C}">
                <a14:useLocalDpi xmlns:a14="http://schemas.microsoft.com/office/drawing/2010/main" val="0"/>
              </a:ext>
            </a:extLst>
          </a:blip>
          <a:srcRect/>
          <a:stretch>
            <a:fillRect/>
          </a:stretch>
        </p:blipFill>
        <p:spPr bwMode="auto">
          <a:xfrm>
            <a:off x="4815548" y="2051809"/>
            <a:ext cx="2317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Freeform 462">
            <a:extLst>
              <a:ext uri="{FF2B5EF4-FFF2-40B4-BE49-F238E27FC236}">
                <a16:creationId xmlns:a16="http://schemas.microsoft.com/office/drawing/2014/main" id="{B1EC6ACE-834E-46C8-8A1F-5A2BB46E9136}"/>
              </a:ext>
            </a:extLst>
          </p:cNvPr>
          <p:cNvSpPr>
            <a:spLocks/>
          </p:cNvSpPr>
          <p:nvPr/>
        </p:nvSpPr>
        <p:spPr bwMode="auto">
          <a:xfrm>
            <a:off x="4818723" y="2058159"/>
            <a:ext cx="217488" cy="142875"/>
          </a:xfrm>
          <a:custGeom>
            <a:avLst/>
            <a:gdLst>
              <a:gd name="T0" fmla="*/ 0 w 137"/>
              <a:gd name="T1" fmla="*/ 11 h 90"/>
              <a:gd name="T2" fmla="*/ 137 w 137"/>
              <a:gd name="T3" fmla="*/ 90 h 90"/>
              <a:gd name="T4" fmla="*/ 137 w 137"/>
              <a:gd name="T5" fmla="*/ 79 h 90"/>
              <a:gd name="T6" fmla="*/ 0 w 137"/>
              <a:gd name="T7" fmla="*/ 0 h 90"/>
              <a:gd name="T8" fmla="*/ 0 w 137"/>
              <a:gd name="T9" fmla="*/ 11 h 90"/>
            </a:gdLst>
            <a:ahLst/>
            <a:cxnLst>
              <a:cxn ang="0">
                <a:pos x="T0" y="T1"/>
              </a:cxn>
              <a:cxn ang="0">
                <a:pos x="T2" y="T3"/>
              </a:cxn>
              <a:cxn ang="0">
                <a:pos x="T4" y="T5"/>
              </a:cxn>
              <a:cxn ang="0">
                <a:pos x="T6" y="T7"/>
              </a:cxn>
              <a:cxn ang="0">
                <a:pos x="T8" y="T9"/>
              </a:cxn>
            </a:cxnLst>
            <a:rect l="0" t="0" r="r" b="b"/>
            <a:pathLst>
              <a:path w="137" h="90">
                <a:moveTo>
                  <a:pt x="0" y="11"/>
                </a:moveTo>
                <a:lnTo>
                  <a:pt x="137" y="90"/>
                </a:lnTo>
                <a:lnTo>
                  <a:pt x="137" y="79"/>
                </a:lnTo>
                <a:lnTo>
                  <a:pt x="0" y="0"/>
                </a:lnTo>
                <a:lnTo>
                  <a:pt x="0" y="11"/>
                </a:lnTo>
                <a:close/>
              </a:path>
            </a:pathLst>
          </a:cu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463">
            <a:extLst>
              <a:ext uri="{FF2B5EF4-FFF2-40B4-BE49-F238E27FC236}">
                <a16:creationId xmlns:a16="http://schemas.microsoft.com/office/drawing/2014/main" id="{F8F587F9-9E73-4492-8D7D-8F5AB6D0BCEC}"/>
              </a:ext>
            </a:extLst>
          </p:cNvPr>
          <p:cNvSpPr>
            <a:spLocks/>
          </p:cNvSpPr>
          <p:nvPr/>
        </p:nvSpPr>
        <p:spPr bwMode="auto">
          <a:xfrm>
            <a:off x="4818723" y="1991484"/>
            <a:ext cx="312738" cy="209550"/>
          </a:xfrm>
          <a:custGeom>
            <a:avLst/>
            <a:gdLst>
              <a:gd name="T0" fmla="*/ 0 w 197"/>
              <a:gd name="T1" fmla="*/ 42 h 132"/>
              <a:gd name="T2" fmla="*/ 58 w 197"/>
              <a:gd name="T3" fmla="*/ 0 h 132"/>
              <a:gd name="T4" fmla="*/ 197 w 197"/>
              <a:gd name="T5" fmla="*/ 80 h 132"/>
              <a:gd name="T6" fmla="*/ 197 w 197"/>
              <a:gd name="T7" fmla="*/ 97 h 132"/>
              <a:gd name="T8" fmla="*/ 137 w 197"/>
              <a:gd name="T9" fmla="*/ 132 h 132"/>
              <a:gd name="T10" fmla="*/ 0 w 197"/>
              <a:gd name="T11" fmla="*/ 53 h 132"/>
              <a:gd name="T12" fmla="*/ 0 w 197"/>
              <a:gd name="T13" fmla="*/ 42 h 132"/>
            </a:gdLst>
            <a:ahLst/>
            <a:cxnLst>
              <a:cxn ang="0">
                <a:pos x="T0" y="T1"/>
              </a:cxn>
              <a:cxn ang="0">
                <a:pos x="T2" y="T3"/>
              </a:cxn>
              <a:cxn ang="0">
                <a:pos x="T4" y="T5"/>
              </a:cxn>
              <a:cxn ang="0">
                <a:pos x="T6" y="T7"/>
              </a:cxn>
              <a:cxn ang="0">
                <a:pos x="T8" y="T9"/>
              </a:cxn>
              <a:cxn ang="0">
                <a:pos x="T10" y="T11"/>
              </a:cxn>
              <a:cxn ang="0">
                <a:pos x="T12" y="T13"/>
              </a:cxn>
            </a:cxnLst>
            <a:rect l="0" t="0" r="r" b="b"/>
            <a:pathLst>
              <a:path w="197" h="132">
                <a:moveTo>
                  <a:pt x="0" y="42"/>
                </a:moveTo>
                <a:lnTo>
                  <a:pt x="58" y="0"/>
                </a:lnTo>
                <a:lnTo>
                  <a:pt x="197" y="80"/>
                </a:lnTo>
                <a:lnTo>
                  <a:pt x="197" y="97"/>
                </a:lnTo>
                <a:lnTo>
                  <a:pt x="137" y="132"/>
                </a:lnTo>
                <a:lnTo>
                  <a:pt x="0" y="53"/>
                </a:lnTo>
                <a:lnTo>
                  <a:pt x="0" y="42"/>
                </a:lnTo>
                <a:close/>
              </a:path>
            </a:pathLst>
          </a:custGeom>
          <a:noFill/>
          <a:ln w="142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464">
            <a:extLst>
              <a:ext uri="{FF2B5EF4-FFF2-40B4-BE49-F238E27FC236}">
                <a16:creationId xmlns:a16="http://schemas.microsoft.com/office/drawing/2014/main" id="{7BE673AC-FB92-4228-832B-8E0DAB9DE8C5}"/>
              </a:ext>
            </a:extLst>
          </p:cNvPr>
          <p:cNvSpPr>
            <a:spLocks/>
          </p:cNvSpPr>
          <p:nvPr/>
        </p:nvSpPr>
        <p:spPr bwMode="auto">
          <a:xfrm>
            <a:off x="5009223" y="1654934"/>
            <a:ext cx="354013" cy="417513"/>
          </a:xfrm>
          <a:custGeom>
            <a:avLst/>
            <a:gdLst>
              <a:gd name="T0" fmla="*/ 0 w 786"/>
              <a:gd name="T1" fmla="*/ 175 h 925"/>
              <a:gd name="T2" fmla="*/ 0 w 786"/>
              <a:gd name="T3" fmla="*/ 647 h 925"/>
              <a:gd name="T4" fmla="*/ 484 w 786"/>
              <a:gd name="T5" fmla="*/ 925 h 925"/>
              <a:gd name="T6" fmla="*/ 786 w 786"/>
              <a:gd name="T7" fmla="*/ 749 h 925"/>
              <a:gd name="T8" fmla="*/ 786 w 786"/>
              <a:gd name="T9" fmla="*/ 278 h 925"/>
              <a:gd name="T10" fmla="*/ 303 w 786"/>
              <a:gd name="T11" fmla="*/ 0 h 925"/>
              <a:gd name="T12" fmla="*/ 0 w 786"/>
              <a:gd name="T13" fmla="*/ 175 h 925"/>
            </a:gdLst>
            <a:ahLst/>
            <a:cxnLst>
              <a:cxn ang="0">
                <a:pos x="T0" y="T1"/>
              </a:cxn>
              <a:cxn ang="0">
                <a:pos x="T2" y="T3"/>
              </a:cxn>
              <a:cxn ang="0">
                <a:pos x="T4" y="T5"/>
              </a:cxn>
              <a:cxn ang="0">
                <a:pos x="T6" y="T7"/>
              </a:cxn>
              <a:cxn ang="0">
                <a:pos x="T8" y="T9"/>
              </a:cxn>
              <a:cxn ang="0">
                <a:pos x="T10" y="T11"/>
              </a:cxn>
              <a:cxn ang="0">
                <a:pos x="T12" y="T13"/>
              </a:cxn>
            </a:cxnLst>
            <a:rect l="0" t="0" r="r" b="b"/>
            <a:pathLst>
              <a:path w="786" h="925">
                <a:moveTo>
                  <a:pt x="0" y="175"/>
                </a:moveTo>
                <a:lnTo>
                  <a:pt x="0" y="647"/>
                </a:lnTo>
                <a:cubicBezTo>
                  <a:pt x="132" y="774"/>
                  <a:pt x="299" y="870"/>
                  <a:pt x="484" y="925"/>
                </a:cubicBezTo>
                <a:lnTo>
                  <a:pt x="786" y="749"/>
                </a:lnTo>
                <a:lnTo>
                  <a:pt x="786" y="278"/>
                </a:lnTo>
                <a:lnTo>
                  <a:pt x="303" y="0"/>
                </a:lnTo>
                <a:lnTo>
                  <a:pt x="0" y="175"/>
                </a:lnTo>
                <a:close/>
              </a:path>
            </a:pathLst>
          </a:custGeom>
          <a:noFill/>
          <a:ln w="142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489" name="Picture 465">
            <a:extLst>
              <a:ext uri="{FF2B5EF4-FFF2-40B4-BE49-F238E27FC236}">
                <a16:creationId xmlns:a16="http://schemas.microsoft.com/office/drawing/2014/main" id="{757EDE64-F099-44C2-915A-3CC3BE7E3FBC}"/>
              </a:ext>
            </a:extLst>
          </p:cNvPr>
          <p:cNvPicPr>
            <a:picLocks noChangeAspect="1" noChangeArrowheads="1"/>
          </p:cNvPicPr>
          <p:nvPr/>
        </p:nvPicPr>
        <p:blipFill>
          <a:blip r:embed="rId145">
            <a:extLst>
              <a:ext uri="{28A0092B-C50C-407E-A947-70E740481C1C}">
                <a14:useLocalDpi xmlns:a14="http://schemas.microsoft.com/office/drawing/2010/main" val="0"/>
              </a:ext>
            </a:extLst>
          </a:blip>
          <a:srcRect/>
          <a:stretch>
            <a:fillRect/>
          </a:stretch>
        </p:blipFill>
        <p:spPr bwMode="auto">
          <a:xfrm>
            <a:off x="4917148" y="2397884"/>
            <a:ext cx="498475"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90" name="Picture 466">
            <a:extLst>
              <a:ext uri="{FF2B5EF4-FFF2-40B4-BE49-F238E27FC236}">
                <a16:creationId xmlns:a16="http://schemas.microsoft.com/office/drawing/2014/main" id="{259D437B-0179-4A1B-B366-2EA40075120E}"/>
              </a:ext>
            </a:extLst>
          </p:cNvPr>
          <p:cNvPicPr>
            <a:picLocks noChangeAspect="1" noChangeArrowheads="1"/>
          </p:cNvPicPr>
          <p:nvPr/>
        </p:nvPicPr>
        <p:blipFill>
          <a:blip r:embed="rId146">
            <a:extLst>
              <a:ext uri="{28A0092B-C50C-407E-A947-70E740481C1C}">
                <a14:useLocalDpi xmlns:a14="http://schemas.microsoft.com/office/drawing/2010/main" val="0"/>
              </a:ext>
            </a:extLst>
          </a:blip>
          <a:srcRect/>
          <a:stretch>
            <a:fillRect/>
          </a:stretch>
        </p:blipFill>
        <p:spPr bwMode="auto">
          <a:xfrm>
            <a:off x="4917148" y="2397884"/>
            <a:ext cx="498475"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Oval 467">
            <a:extLst>
              <a:ext uri="{FF2B5EF4-FFF2-40B4-BE49-F238E27FC236}">
                <a16:creationId xmlns:a16="http://schemas.microsoft.com/office/drawing/2014/main" id="{1BDBFF20-7D8F-4F72-B8EC-8F3FC582C60C}"/>
              </a:ext>
            </a:extLst>
          </p:cNvPr>
          <p:cNvSpPr>
            <a:spLocks noChangeArrowheads="1"/>
          </p:cNvSpPr>
          <p:nvPr/>
        </p:nvSpPr>
        <p:spPr bwMode="auto">
          <a:xfrm>
            <a:off x="4953660" y="2424872"/>
            <a:ext cx="409575" cy="409575"/>
          </a:xfrm>
          <a:prstGeom prst="ellipse">
            <a:avLst/>
          </a:prstGeom>
          <a:solidFill>
            <a:srgbClr val="A8D0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Oval 468">
            <a:extLst>
              <a:ext uri="{FF2B5EF4-FFF2-40B4-BE49-F238E27FC236}">
                <a16:creationId xmlns:a16="http://schemas.microsoft.com/office/drawing/2014/main" id="{82F7DA91-7BC1-4596-85ED-0B67CA822B47}"/>
              </a:ext>
            </a:extLst>
          </p:cNvPr>
          <p:cNvSpPr>
            <a:spLocks noChangeArrowheads="1"/>
          </p:cNvSpPr>
          <p:nvPr/>
        </p:nvSpPr>
        <p:spPr bwMode="auto">
          <a:xfrm>
            <a:off x="4953660" y="2424872"/>
            <a:ext cx="409575" cy="409575"/>
          </a:xfrm>
          <a:prstGeom prst="ellipse">
            <a:avLst/>
          </a:prstGeom>
          <a:noFill/>
          <a:ln w="793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8" name="Rectangle 469">
            <a:extLst>
              <a:ext uri="{FF2B5EF4-FFF2-40B4-BE49-F238E27FC236}">
                <a16:creationId xmlns:a16="http://schemas.microsoft.com/office/drawing/2014/main" id="{3D9AA36E-A2CB-47F9-AB85-4212EF8462D8}"/>
              </a:ext>
            </a:extLst>
          </p:cNvPr>
          <p:cNvSpPr>
            <a:spLocks noChangeArrowheads="1"/>
          </p:cNvSpPr>
          <p:nvPr/>
        </p:nvSpPr>
        <p:spPr bwMode="auto">
          <a:xfrm>
            <a:off x="5115585" y="2574097"/>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LB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9" name="Line 470">
            <a:extLst>
              <a:ext uri="{FF2B5EF4-FFF2-40B4-BE49-F238E27FC236}">
                <a16:creationId xmlns:a16="http://schemas.microsoft.com/office/drawing/2014/main" id="{B312F614-2D7E-494A-BC44-B7A81A1295F7}"/>
              </a:ext>
            </a:extLst>
          </p:cNvPr>
          <p:cNvSpPr>
            <a:spLocks noChangeShapeType="1"/>
          </p:cNvSpPr>
          <p:nvPr/>
        </p:nvSpPr>
        <p:spPr bwMode="auto">
          <a:xfrm>
            <a:off x="5160035" y="2047047"/>
            <a:ext cx="0" cy="377825"/>
          </a:xfrm>
          <a:prstGeom prst="line">
            <a:avLst/>
          </a:prstGeom>
          <a:noFill/>
          <a:ln w="9525" cap="rnd">
            <a:solidFill>
              <a:srgbClr val="5B9BD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0" name="Freeform 471">
            <a:extLst>
              <a:ext uri="{FF2B5EF4-FFF2-40B4-BE49-F238E27FC236}">
                <a16:creationId xmlns:a16="http://schemas.microsoft.com/office/drawing/2014/main" id="{EF01AE94-B610-4937-92BE-34C9B2C4A999}"/>
              </a:ext>
            </a:extLst>
          </p:cNvPr>
          <p:cNvSpPr>
            <a:spLocks/>
          </p:cNvSpPr>
          <p:nvPr/>
        </p:nvSpPr>
        <p:spPr bwMode="auto">
          <a:xfrm>
            <a:off x="1713573" y="2834447"/>
            <a:ext cx="3446463" cy="1693863"/>
          </a:xfrm>
          <a:custGeom>
            <a:avLst/>
            <a:gdLst>
              <a:gd name="T0" fmla="*/ 0 w 2171"/>
              <a:gd name="T1" fmla="*/ 1067 h 1067"/>
              <a:gd name="T2" fmla="*/ 0 w 2171"/>
              <a:gd name="T3" fmla="*/ 846 h 1067"/>
              <a:gd name="T4" fmla="*/ 2171 w 2171"/>
              <a:gd name="T5" fmla="*/ 846 h 1067"/>
              <a:gd name="T6" fmla="*/ 2171 w 2171"/>
              <a:gd name="T7" fmla="*/ 0 h 1067"/>
            </a:gdLst>
            <a:ahLst/>
            <a:cxnLst>
              <a:cxn ang="0">
                <a:pos x="T0" y="T1"/>
              </a:cxn>
              <a:cxn ang="0">
                <a:pos x="T2" y="T3"/>
              </a:cxn>
              <a:cxn ang="0">
                <a:pos x="T4" y="T5"/>
              </a:cxn>
              <a:cxn ang="0">
                <a:pos x="T6" y="T7"/>
              </a:cxn>
            </a:cxnLst>
            <a:rect l="0" t="0" r="r" b="b"/>
            <a:pathLst>
              <a:path w="2171" h="1067">
                <a:moveTo>
                  <a:pt x="0" y="1067"/>
                </a:moveTo>
                <a:lnTo>
                  <a:pt x="0" y="846"/>
                </a:lnTo>
                <a:lnTo>
                  <a:pt x="2171" y="846"/>
                </a:lnTo>
                <a:lnTo>
                  <a:pt x="2171" y="0"/>
                </a:lnTo>
              </a:path>
            </a:pathLst>
          </a:custGeom>
          <a:noFill/>
          <a:ln w="9525" cap="rnd">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1" name="Freeform 472">
            <a:extLst>
              <a:ext uri="{FF2B5EF4-FFF2-40B4-BE49-F238E27FC236}">
                <a16:creationId xmlns:a16="http://schemas.microsoft.com/office/drawing/2014/main" id="{1CEF6232-0276-4D0F-B3E4-0BC611640AF9}"/>
              </a:ext>
            </a:extLst>
          </p:cNvPr>
          <p:cNvSpPr>
            <a:spLocks/>
          </p:cNvSpPr>
          <p:nvPr/>
        </p:nvSpPr>
        <p:spPr bwMode="auto">
          <a:xfrm>
            <a:off x="1680235" y="4520372"/>
            <a:ext cx="66675" cy="68263"/>
          </a:xfrm>
          <a:custGeom>
            <a:avLst/>
            <a:gdLst>
              <a:gd name="T0" fmla="*/ 42 w 42"/>
              <a:gd name="T1" fmla="*/ 0 h 43"/>
              <a:gd name="T2" fmla="*/ 21 w 42"/>
              <a:gd name="T3" fmla="*/ 43 h 43"/>
              <a:gd name="T4" fmla="*/ 0 w 42"/>
              <a:gd name="T5" fmla="*/ 0 h 43"/>
              <a:gd name="T6" fmla="*/ 42 w 42"/>
              <a:gd name="T7" fmla="*/ 0 h 43"/>
            </a:gdLst>
            <a:ahLst/>
            <a:cxnLst>
              <a:cxn ang="0">
                <a:pos x="T0" y="T1"/>
              </a:cxn>
              <a:cxn ang="0">
                <a:pos x="T2" y="T3"/>
              </a:cxn>
              <a:cxn ang="0">
                <a:pos x="T4" y="T5"/>
              </a:cxn>
              <a:cxn ang="0">
                <a:pos x="T6" y="T7"/>
              </a:cxn>
            </a:cxnLst>
            <a:rect l="0" t="0" r="r" b="b"/>
            <a:pathLst>
              <a:path w="42" h="43">
                <a:moveTo>
                  <a:pt x="42" y="0"/>
                </a:moveTo>
                <a:lnTo>
                  <a:pt x="21" y="43"/>
                </a:lnTo>
                <a:lnTo>
                  <a:pt x="0" y="0"/>
                </a:lnTo>
                <a:lnTo>
                  <a:pt x="42" y="0"/>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2" name="Freeform 473">
            <a:extLst>
              <a:ext uri="{FF2B5EF4-FFF2-40B4-BE49-F238E27FC236}">
                <a16:creationId xmlns:a16="http://schemas.microsoft.com/office/drawing/2014/main" id="{ED8E7ABB-33D2-486C-ACF9-3E7493CDEF66}"/>
              </a:ext>
            </a:extLst>
          </p:cNvPr>
          <p:cNvSpPr>
            <a:spLocks/>
          </p:cNvSpPr>
          <p:nvPr/>
        </p:nvSpPr>
        <p:spPr bwMode="auto">
          <a:xfrm>
            <a:off x="5160035" y="2834447"/>
            <a:ext cx="1806575" cy="1693863"/>
          </a:xfrm>
          <a:custGeom>
            <a:avLst/>
            <a:gdLst>
              <a:gd name="T0" fmla="*/ 1138 w 1138"/>
              <a:gd name="T1" fmla="*/ 1067 h 1067"/>
              <a:gd name="T2" fmla="*/ 1138 w 1138"/>
              <a:gd name="T3" fmla="*/ 846 h 1067"/>
              <a:gd name="T4" fmla="*/ 0 w 1138"/>
              <a:gd name="T5" fmla="*/ 846 h 1067"/>
              <a:gd name="T6" fmla="*/ 0 w 1138"/>
              <a:gd name="T7" fmla="*/ 0 h 1067"/>
            </a:gdLst>
            <a:ahLst/>
            <a:cxnLst>
              <a:cxn ang="0">
                <a:pos x="T0" y="T1"/>
              </a:cxn>
              <a:cxn ang="0">
                <a:pos x="T2" y="T3"/>
              </a:cxn>
              <a:cxn ang="0">
                <a:pos x="T4" y="T5"/>
              </a:cxn>
              <a:cxn ang="0">
                <a:pos x="T6" y="T7"/>
              </a:cxn>
            </a:cxnLst>
            <a:rect l="0" t="0" r="r" b="b"/>
            <a:pathLst>
              <a:path w="1138" h="1067">
                <a:moveTo>
                  <a:pt x="1138" y="1067"/>
                </a:moveTo>
                <a:lnTo>
                  <a:pt x="1138" y="846"/>
                </a:lnTo>
                <a:lnTo>
                  <a:pt x="0" y="846"/>
                </a:lnTo>
                <a:lnTo>
                  <a:pt x="0" y="0"/>
                </a:lnTo>
              </a:path>
            </a:pathLst>
          </a:custGeom>
          <a:noFill/>
          <a:ln w="9525" cap="rnd">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3" name="Freeform 474">
            <a:extLst>
              <a:ext uri="{FF2B5EF4-FFF2-40B4-BE49-F238E27FC236}">
                <a16:creationId xmlns:a16="http://schemas.microsoft.com/office/drawing/2014/main" id="{5F9E9226-ED66-4A9B-A26A-C87E2BF621E7}"/>
              </a:ext>
            </a:extLst>
          </p:cNvPr>
          <p:cNvSpPr>
            <a:spLocks/>
          </p:cNvSpPr>
          <p:nvPr/>
        </p:nvSpPr>
        <p:spPr bwMode="auto">
          <a:xfrm>
            <a:off x="6933273" y="4520372"/>
            <a:ext cx="68263" cy="68263"/>
          </a:xfrm>
          <a:custGeom>
            <a:avLst/>
            <a:gdLst>
              <a:gd name="T0" fmla="*/ 43 w 43"/>
              <a:gd name="T1" fmla="*/ 0 h 43"/>
              <a:gd name="T2" fmla="*/ 21 w 43"/>
              <a:gd name="T3" fmla="*/ 43 h 43"/>
              <a:gd name="T4" fmla="*/ 0 w 43"/>
              <a:gd name="T5" fmla="*/ 0 h 43"/>
              <a:gd name="T6" fmla="*/ 43 w 43"/>
              <a:gd name="T7" fmla="*/ 0 h 43"/>
            </a:gdLst>
            <a:ahLst/>
            <a:cxnLst>
              <a:cxn ang="0">
                <a:pos x="T0" y="T1"/>
              </a:cxn>
              <a:cxn ang="0">
                <a:pos x="T2" y="T3"/>
              </a:cxn>
              <a:cxn ang="0">
                <a:pos x="T4" y="T5"/>
              </a:cxn>
              <a:cxn ang="0">
                <a:pos x="T6" y="T7"/>
              </a:cxn>
            </a:cxnLst>
            <a:rect l="0" t="0" r="r" b="b"/>
            <a:pathLst>
              <a:path w="43" h="43">
                <a:moveTo>
                  <a:pt x="43" y="0"/>
                </a:moveTo>
                <a:lnTo>
                  <a:pt x="21" y="43"/>
                </a:lnTo>
                <a:lnTo>
                  <a:pt x="0" y="0"/>
                </a:lnTo>
                <a:lnTo>
                  <a:pt x="43" y="0"/>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4" name="Freeform 475">
            <a:extLst>
              <a:ext uri="{FF2B5EF4-FFF2-40B4-BE49-F238E27FC236}">
                <a16:creationId xmlns:a16="http://schemas.microsoft.com/office/drawing/2014/main" id="{81E8FAD5-E0AD-46CA-9191-A3C2AFD40174}"/>
              </a:ext>
            </a:extLst>
          </p:cNvPr>
          <p:cNvSpPr>
            <a:spLocks/>
          </p:cNvSpPr>
          <p:nvPr/>
        </p:nvSpPr>
        <p:spPr bwMode="auto">
          <a:xfrm>
            <a:off x="4336123" y="2834447"/>
            <a:ext cx="823913" cy="1693863"/>
          </a:xfrm>
          <a:custGeom>
            <a:avLst/>
            <a:gdLst>
              <a:gd name="T0" fmla="*/ 0 w 519"/>
              <a:gd name="T1" fmla="*/ 1067 h 1067"/>
              <a:gd name="T2" fmla="*/ 0 w 519"/>
              <a:gd name="T3" fmla="*/ 846 h 1067"/>
              <a:gd name="T4" fmla="*/ 519 w 519"/>
              <a:gd name="T5" fmla="*/ 846 h 1067"/>
              <a:gd name="T6" fmla="*/ 519 w 519"/>
              <a:gd name="T7" fmla="*/ 0 h 1067"/>
            </a:gdLst>
            <a:ahLst/>
            <a:cxnLst>
              <a:cxn ang="0">
                <a:pos x="T0" y="T1"/>
              </a:cxn>
              <a:cxn ang="0">
                <a:pos x="T2" y="T3"/>
              </a:cxn>
              <a:cxn ang="0">
                <a:pos x="T4" y="T5"/>
              </a:cxn>
              <a:cxn ang="0">
                <a:pos x="T6" y="T7"/>
              </a:cxn>
            </a:cxnLst>
            <a:rect l="0" t="0" r="r" b="b"/>
            <a:pathLst>
              <a:path w="519" h="1067">
                <a:moveTo>
                  <a:pt x="0" y="1067"/>
                </a:moveTo>
                <a:lnTo>
                  <a:pt x="0" y="846"/>
                </a:lnTo>
                <a:lnTo>
                  <a:pt x="519" y="846"/>
                </a:lnTo>
                <a:lnTo>
                  <a:pt x="519" y="0"/>
                </a:lnTo>
              </a:path>
            </a:pathLst>
          </a:custGeom>
          <a:noFill/>
          <a:ln w="9525" cap="rnd">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5" name="Freeform 476">
            <a:extLst>
              <a:ext uri="{FF2B5EF4-FFF2-40B4-BE49-F238E27FC236}">
                <a16:creationId xmlns:a16="http://schemas.microsoft.com/office/drawing/2014/main" id="{F478A9FF-2870-4124-91CE-712359A86299}"/>
              </a:ext>
            </a:extLst>
          </p:cNvPr>
          <p:cNvSpPr>
            <a:spLocks/>
          </p:cNvSpPr>
          <p:nvPr/>
        </p:nvSpPr>
        <p:spPr bwMode="auto">
          <a:xfrm>
            <a:off x="4301198" y="4520372"/>
            <a:ext cx="68263" cy="68263"/>
          </a:xfrm>
          <a:custGeom>
            <a:avLst/>
            <a:gdLst>
              <a:gd name="T0" fmla="*/ 43 w 43"/>
              <a:gd name="T1" fmla="*/ 0 h 43"/>
              <a:gd name="T2" fmla="*/ 22 w 43"/>
              <a:gd name="T3" fmla="*/ 43 h 43"/>
              <a:gd name="T4" fmla="*/ 0 w 43"/>
              <a:gd name="T5" fmla="*/ 0 h 43"/>
              <a:gd name="T6" fmla="*/ 43 w 43"/>
              <a:gd name="T7" fmla="*/ 0 h 43"/>
            </a:gdLst>
            <a:ahLst/>
            <a:cxnLst>
              <a:cxn ang="0">
                <a:pos x="T0" y="T1"/>
              </a:cxn>
              <a:cxn ang="0">
                <a:pos x="T2" y="T3"/>
              </a:cxn>
              <a:cxn ang="0">
                <a:pos x="T4" y="T5"/>
              </a:cxn>
              <a:cxn ang="0">
                <a:pos x="T6" y="T7"/>
              </a:cxn>
            </a:cxnLst>
            <a:rect l="0" t="0" r="r" b="b"/>
            <a:pathLst>
              <a:path w="43" h="43">
                <a:moveTo>
                  <a:pt x="43" y="0"/>
                </a:moveTo>
                <a:lnTo>
                  <a:pt x="22" y="43"/>
                </a:lnTo>
                <a:lnTo>
                  <a:pt x="0" y="0"/>
                </a:lnTo>
                <a:lnTo>
                  <a:pt x="43" y="0"/>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6" name="Rectangle 477">
            <a:extLst>
              <a:ext uri="{FF2B5EF4-FFF2-40B4-BE49-F238E27FC236}">
                <a16:creationId xmlns:a16="http://schemas.microsoft.com/office/drawing/2014/main" id="{9F2DA4A0-769D-4188-9C14-9E5D3A74FB96}"/>
              </a:ext>
            </a:extLst>
          </p:cNvPr>
          <p:cNvSpPr>
            <a:spLocks noChangeArrowheads="1"/>
          </p:cNvSpPr>
          <p:nvPr/>
        </p:nvSpPr>
        <p:spPr bwMode="auto">
          <a:xfrm>
            <a:off x="5512460" y="1756534"/>
            <a:ext cx="354013"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Web UI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7" name="Rectangle 478">
            <a:extLst>
              <a:ext uri="{FF2B5EF4-FFF2-40B4-BE49-F238E27FC236}">
                <a16:creationId xmlns:a16="http://schemas.microsoft.com/office/drawing/2014/main" id="{A20D644F-0D1A-42C0-9E11-6CF6174839A7}"/>
              </a:ext>
            </a:extLst>
          </p:cNvPr>
          <p:cNvSpPr>
            <a:spLocks noChangeArrowheads="1"/>
          </p:cNvSpPr>
          <p:nvPr/>
        </p:nvSpPr>
        <p:spPr bwMode="auto">
          <a:xfrm>
            <a:off x="5512460" y="1872422"/>
            <a:ext cx="47783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Command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8" name="Rectangle 479">
            <a:extLst>
              <a:ext uri="{FF2B5EF4-FFF2-40B4-BE49-F238E27FC236}">
                <a16:creationId xmlns:a16="http://schemas.microsoft.com/office/drawing/2014/main" id="{21BD4C4D-5998-4909-BEFA-7BAC2268944D}"/>
              </a:ext>
            </a:extLst>
          </p:cNvPr>
          <p:cNvSpPr>
            <a:spLocks noChangeArrowheads="1"/>
          </p:cNvSpPr>
          <p:nvPr/>
        </p:nvSpPr>
        <p:spPr bwMode="auto">
          <a:xfrm>
            <a:off x="5512460" y="1989897"/>
            <a:ext cx="455613"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Calibri" panose="020F0502020204030204" pitchFamily="34" charset="0"/>
              </a:rPr>
              <a:t>Scheduler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192" name="Straight Arrow Connector 1191">
            <a:extLst>
              <a:ext uri="{FF2B5EF4-FFF2-40B4-BE49-F238E27FC236}">
                <a16:creationId xmlns:a16="http://schemas.microsoft.com/office/drawing/2014/main" id="{72FD0C1D-9420-41B5-9119-AA0C72C7F4E9}"/>
              </a:ext>
            </a:extLst>
          </p:cNvPr>
          <p:cNvCxnSpPr>
            <a:cxnSpLocks/>
            <a:stCxn id="1116" idx="0"/>
            <a:endCxn id="1147" idx="0"/>
          </p:cNvCxnSpPr>
          <p:nvPr/>
        </p:nvCxnSpPr>
        <p:spPr>
          <a:xfrm>
            <a:off x="1709954" y="5012938"/>
            <a:ext cx="1587151" cy="796484"/>
          </a:xfrm>
          <a:prstGeom prst="straightConnector1">
            <a:avLst/>
          </a:prstGeom>
          <a:ln w="28575">
            <a:solidFill>
              <a:srgbClr val="FF0000"/>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1345" name="TextBox 1344">
            <a:extLst>
              <a:ext uri="{FF2B5EF4-FFF2-40B4-BE49-F238E27FC236}">
                <a16:creationId xmlns:a16="http://schemas.microsoft.com/office/drawing/2014/main" id="{A7602A1D-A106-4B83-9DA0-2473D91F9E1C}"/>
              </a:ext>
            </a:extLst>
          </p:cNvPr>
          <p:cNvSpPr txBox="1"/>
          <p:nvPr/>
        </p:nvSpPr>
        <p:spPr>
          <a:xfrm>
            <a:off x="7862621" y="462721"/>
            <a:ext cx="4216211" cy="3139321"/>
          </a:xfrm>
          <a:prstGeom prst="rect">
            <a:avLst/>
          </a:prstGeom>
          <a:noFill/>
        </p:spPr>
        <p:txBody>
          <a:bodyPr wrap="square" rtlCol="0">
            <a:spAutoFit/>
          </a:bodyPr>
          <a:lstStyle/>
          <a:p>
            <a:r>
              <a:rPr lang="en-US" b="1" dirty="0"/>
              <a:t>Requests:</a:t>
            </a:r>
          </a:p>
          <a:p>
            <a:r>
              <a:rPr lang="en-US" dirty="0"/>
              <a:t>Pod placement</a:t>
            </a:r>
          </a:p>
          <a:p>
            <a:pPr marL="742950" lvl="1" indent="-285750">
              <a:buFont typeface="Arial" panose="020B0604020202020204" pitchFamily="34" charset="0"/>
              <a:buChar char="•"/>
            </a:pPr>
            <a:r>
              <a:rPr lang="en-US" dirty="0"/>
              <a:t>Conductor pods spread across AZ’s</a:t>
            </a:r>
          </a:p>
          <a:p>
            <a:pPr marL="742950" lvl="1" indent="-285750">
              <a:buFont typeface="Arial" panose="020B0604020202020204" pitchFamily="34" charset="0"/>
              <a:buChar char="•"/>
            </a:pPr>
            <a:r>
              <a:rPr lang="en-US" dirty="0"/>
              <a:t>Compute pods evenly spread across AZ’s</a:t>
            </a:r>
          </a:p>
          <a:p>
            <a:r>
              <a:rPr lang="en-US" dirty="0"/>
              <a:t>Pod assignment preferences/requirements</a:t>
            </a:r>
          </a:p>
          <a:p>
            <a:pPr marL="742950" lvl="1" indent="-285750">
              <a:buFont typeface="Arial" panose="020B0604020202020204" pitchFamily="34" charset="0"/>
              <a:buChar char="•"/>
            </a:pPr>
            <a:r>
              <a:rPr lang="en-US" dirty="0"/>
              <a:t>Use pods in same AZ</a:t>
            </a:r>
          </a:p>
          <a:p>
            <a:pPr marL="742950" lvl="1" indent="-285750">
              <a:buFont typeface="Arial" panose="020B0604020202020204" pitchFamily="34" charset="0"/>
              <a:buChar char="•"/>
            </a:pPr>
            <a:r>
              <a:rPr lang="en-US" dirty="0"/>
              <a:t>Allow an option to tell if the job should still run when requested # of pods are not available in the same AZ (red dotted line)</a:t>
            </a:r>
          </a:p>
        </p:txBody>
      </p:sp>
      <p:sp>
        <p:nvSpPr>
          <p:cNvPr id="3" name="Rectangle 2">
            <a:extLst>
              <a:ext uri="{FF2B5EF4-FFF2-40B4-BE49-F238E27FC236}">
                <a16:creationId xmlns:a16="http://schemas.microsoft.com/office/drawing/2014/main" id="{237BC734-3EDC-4DB8-89A1-71CDDAD303D9}"/>
              </a:ext>
            </a:extLst>
          </p:cNvPr>
          <p:cNvSpPr/>
          <p:nvPr/>
        </p:nvSpPr>
        <p:spPr>
          <a:xfrm>
            <a:off x="462623" y="4551680"/>
            <a:ext cx="7769225" cy="1673013"/>
          </a:xfrm>
          <a:prstGeom prst="rect">
            <a:avLst/>
          </a:prstGeom>
          <a:noFill/>
          <a:ln w="317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allout: Line 3">
            <a:extLst>
              <a:ext uri="{FF2B5EF4-FFF2-40B4-BE49-F238E27FC236}">
                <a16:creationId xmlns:a16="http://schemas.microsoft.com/office/drawing/2014/main" id="{DE12BA98-6403-41DC-B18B-4A60A134DADC}"/>
              </a:ext>
            </a:extLst>
          </p:cNvPr>
          <p:cNvSpPr/>
          <p:nvPr/>
        </p:nvSpPr>
        <p:spPr>
          <a:xfrm>
            <a:off x="8832638" y="5567189"/>
            <a:ext cx="2304919" cy="1117600"/>
          </a:xfrm>
          <a:prstGeom prst="borderCallout1">
            <a:avLst>
              <a:gd name="adj1" fmla="val 22386"/>
              <a:gd name="adj2" fmla="val -1574"/>
              <a:gd name="adj3" fmla="val 2197"/>
              <a:gd name="adj4" fmla="val -254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Single </a:t>
            </a:r>
            <a:r>
              <a:rPr lang="en-US" sz="1200" dirty="0" err="1"/>
              <a:t>PXRuntime</a:t>
            </a:r>
            <a:r>
              <a:rPr lang="en-US" sz="1200" dirty="0"/>
              <a:t> instance (3 replicas of conductors &amp; 6 replicas of compute pods) for e.g.</a:t>
            </a:r>
          </a:p>
        </p:txBody>
      </p:sp>
      <p:sp>
        <p:nvSpPr>
          <p:cNvPr id="468" name="TextBox 467">
            <a:extLst>
              <a:ext uri="{FF2B5EF4-FFF2-40B4-BE49-F238E27FC236}">
                <a16:creationId xmlns:a16="http://schemas.microsoft.com/office/drawing/2014/main" id="{436C65E8-AF87-4A7F-A45F-2DB0CE2DEAD6}"/>
              </a:ext>
            </a:extLst>
          </p:cNvPr>
          <p:cNvSpPr txBox="1"/>
          <p:nvPr/>
        </p:nvSpPr>
        <p:spPr>
          <a:xfrm>
            <a:off x="8389011" y="3561114"/>
            <a:ext cx="3544438" cy="2031325"/>
          </a:xfrm>
          <a:prstGeom prst="rect">
            <a:avLst/>
          </a:prstGeom>
          <a:noFill/>
        </p:spPr>
        <p:txBody>
          <a:bodyPr wrap="square" rtlCol="0">
            <a:spAutoFit/>
          </a:bodyPr>
          <a:lstStyle/>
          <a:p>
            <a:r>
              <a:rPr lang="en-US" dirty="0"/>
              <a:t>This design should also be able to apply to on-prem using rack ID or vSphere servers.</a:t>
            </a:r>
          </a:p>
          <a:p>
            <a:r>
              <a:rPr lang="en-US" dirty="0"/>
              <a:t>Other DataStage related pods such as UI pod should also be spread evenly across underlining AZ/hardware.</a:t>
            </a:r>
          </a:p>
        </p:txBody>
      </p:sp>
    </p:spTree>
    <p:extLst>
      <p:ext uri="{BB962C8B-B14F-4D97-AF65-F5344CB8AC3E}">
        <p14:creationId xmlns:p14="http://schemas.microsoft.com/office/powerpoint/2010/main" val="3292028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7014</TotalTime>
  <Words>525</Words>
  <Application>Microsoft Office PowerPoint</Application>
  <PresentationFormat>Widescreen</PresentationFormat>
  <Paragraphs>87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Request for DataStage Cartridge Enhancement</vt:lpstr>
      <vt:lpstr>PXRuntime Pod scheduling – Availability Zone preference/requirement</vt:lpstr>
      <vt:lpstr>Multi-Zone HA Architecture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Tetsuya - Shimada</dc:creator>
  <cp:lastModifiedBy>Tetsuya SHIMADA</cp:lastModifiedBy>
  <cp:revision>95</cp:revision>
  <dcterms:created xsi:type="dcterms:W3CDTF">2021-09-20T23:26:27Z</dcterms:created>
  <dcterms:modified xsi:type="dcterms:W3CDTF">2024-03-22T19:14:28Z</dcterms:modified>
</cp:coreProperties>
</file>